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C1D37E-A51B-48DD-914D-8CF96076D3DA}" v="159" dt="2020-12-02T05:27:28.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220" autoAdjust="0"/>
    <p:restoredTop sz="94660"/>
  </p:normalViewPr>
  <p:slideViewPr>
    <p:cSldViewPr snapToGrid="0">
      <p:cViewPr varScale="1">
        <p:scale>
          <a:sx n="95" d="100"/>
          <a:sy n="95" d="100"/>
        </p:scale>
        <p:origin x="55" y="1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wapnil Wale" userId="67ba8ed64f1dd3db" providerId="LiveId" clId="{9FC1D37E-A51B-48DD-914D-8CF96076D3DA}"/>
    <pc:docChg chg="undo custSel modSld">
      <pc:chgData name="Swapnil Wale" userId="67ba8ed64f1dd3db" providerId="LiveId" clId="{9FC1D37E-A51B-48DD-914D-8CF96076D3DA}" dt="2020-12-02T05:27:58.646" v="4729" actId="207"/>
      <pc:docMkLst>
        <pc:docMk/>
      </pc:docMkLst>
      <pc:sldChg chg="addSp delSp modSp mod setBg">
        <pc:chgData name="Swapnil Wale" userId="67ba8ed64f1dd3db" providerId="LiveId" clId="{9FC1D37E-A51B-48DD-914D-8CF96076D3DA}" dt="2020-12-02T05:27:58.646" v="4729" actId="207"/>
        <pc:sldMkLst>
          <pc:docMk/>
          <pc:sldMk cId="4244825045" sldId="256"/>
        </pc:sldMkLst>
        <pc:spChg chg="add mod">
          <ac:chgData name="Swapnil Wale" userId="67ba8ed64f1dd3db" providerId="LiveId" clId="{9FC1D37E-A51B-48DD-914D-8CF96076D3DA}" dt="2020-12-02T00:06:14.036" v="821" actId="1076"/>
          <ac:spMkLst>
            <pc:docMk/>
            <pc:sldMk cId="4244825045" sldId="256"/>
            <ac:spMk id="17" creationId="{187E55BD-6A4F-4C93-A3B7-51421E8456C9}"/>
          </ac:spMkLst>
        </pc:spChg>
        <pc:spChg chg="add mod topLvl">
          <ac:chgData name="Swapnil Wale" userId="67ba8ed64f1dd3db" providerId="LiveId" clId="{9FC1D37E-A51B-48DD-914D-8CF96076D3DA}" dt="2020-12-02T03:44:02.997" v="4536" actId="20577"/>
          <ac:spMkLst>
            <pc:docMk/>
            <pc:sldMk cId="4244825045" sldId="256"/>
            <ac:spMk id="18" creationId="{765697A4-523A-46DA-951B-C4BFBCE85CC4}"/>
          </ac:spMkLst>
        </pc:spChg>
        <pc:spChg chg="add del mod topLvl">
          <ac:chgData name="Swapnil Wale" userId="67ba8ed64f1dd3db" providerId="LiveId" clId="{9FC1D37E-A51B-48DD-914D-8CF96076D3DA}" dt="2020-12-02T00:57:26.582" v="1838" actId="14100"/>
          <ac:spMkLst>
            <pc:docMk/>
            <pc:sldMk cId="4244825045" sldId="256"/>
            <ac:spMk id="19" creationId="{4338E241-DC52-4A3F-AE1E-8BCCD0B733A5}"/>
          </ac:spMkLst>
        </pc:spChg>
        <pc:spChg chg="mod">
          <ac:chgData name="Swapnil Wale" userId="67ba8ed64f1dd3db" providerId="LiveId" clId="{9FC1D37E-A51B-48DD-914D-8CF96076D3DA}" dt="2020-12-01T23:33:49.244" v="190" actId="242"/>
          <ac:spMkLst>
            <pc:docMk/>
            <pc:sldMk cId="4244825045" sldId="256"/>
            <ac:spMk id="22" creationId="{0CDCC73A-B132-4FB8-AD34-3E9C8B13AB84}"/>
          </ac:spMkLst>
        </pc:spChg>
        <pc:spChg chg="mod">
          <ac:chgData name="Swapnil Wale" userId="67ba8ed64f1dd3db" providerId="LiveId" clId="{9FC1D37E-A51B-48DD-914D-8CF96076D3DA}" dt="2020-12-01T23:33:49.244" v="190" actId="242"/>
          <ac:spMkLst>
            <pc:docMk/>
            <pc:sldMk cId="4244825045" sldId="256"/>
            <ac:spMk id="23" creationId="{9FAFE80A-5B3A-4C38-8840-5991D9D9F113}"/>
          </ac:spMkLst>
        </pc:spChg>
        <pc:spChg chg="add del mod">
          <ac:chgData name="Swapnil Wale" userId="67ba8ed64f1dd3db" providerId="LiveId" clId="{9FC1D37E-A51B-48DD-914D-8CF96076D3DA}" dt="2020-12-01T23:38:42.867" v="244" actId="478"/>
          <ac:spMkLst>
            <pc:docMk/>
            <pc:sldMk cId="4244825045" sldId="256"/>
            <ac:spMk id="24" creationId="{54DFB58A-74AD-42FC-B3E6-CE008FB538B8}"/>
          </ac:spMkLst>
        </pc:spChg>
        <pc:spChg chg="add del mod">
          <ac:chgData name="Swapnil Wale" userId="67ba8ed64f1dd3db" providerId="LiveId" clId="{9FC1D37E-A51B-48DD-914D-8CF96076D3DA}" dt="2020-12-01T23:38:39.419" v="243" actId="478"/>
          <ac:spMkLst>
            <pc:docMk/>
            <pc:sldMk cId="4244825045" sldId="256"/>
            <ac:spMk id="26" creationId="{5211060C-F3A9-4E8B-BD20-0A0CB5C3BE50}"/>
          </ac:spMkLst>
        </pc:spChg>
        <pc:spChg chg="add del mod topLvl">
          <ac:chgData name="Swapnil Wale" userId="67ba8ed64f1dd3db" providerId="LiveId" clId="{9FC1D37E-A51B-48DD-914D-8CF96076D3DA}" dt="2020-12-02T03:11:17.005" v="2813" actId="478"/>
          <ac:spMkLst>
            <pc:docMk/>
            <pc:sldMk cId="4244825045" sldId="256"/>
            <ac:spMk id="28" creationId="{2E3B6692-9DCB-4D40-A59B-8CD2948DEFD3}"/>
          </ac:spMkLst>
        </pc:spChg>
        <pc:spChg chg="mod">
          <ac:chgData name="Swapnil Wale" userId="67ba8ed64f1dd3db" providerId="LiveId" clId="{9FC1D37E-A51B-48DD-914D-8CF96076D3DA}" dt="2020-12-01T23:42:02.781" v="275"/>
          <ac:spMkLst>
            <pc:docMk/>
            <pc:sldMk cId="4244825045" sldId="256"/>
            <ac:spMk id="30" creationId="{BF4950CE-3E41-4AEE-AEBC-A3924F10C84A}"/>
          </ac:spMkLst>
        </pc:spChg>
        <pc:spChg chg="mod">
          <ac:chgData name="Swapnil Wale" userId="67ba8ed64f1dd3db" providerId="LiveId" clId="{9FC1D37E-A51B-48DD-914D-8CF96076D3DA}" dt="2020-12-01T23:42:02.781" v="275"/>
          <ac:spMkLst>
            <pc:docMk/>
            <pc:sldMk cId="4244825045" sldId="256"/>
            <ac:spMk id="31" creationId="{91EE19B1-8A86-4CAA-86F4-5AC090153A49}"/>
          </ac:spMkLst>
        </pc:spChg>
        <pc:spChg chg="del mod topLvl">
          <ac:chgData name="Swapnil Wale" userId="67ba8ed64f1dd3db" providerId="LiveId" clId="{9FC1D37E-A51B-48DD-914D-8CF96076D3DA}" dt="2020-12-02T03:11:14.254" v="2812" actId="478"/>
          <ac:spMkLst>
            <pc:docMk/>
            <pc:sldMk cId="4244825045" sldId="256"/>
            <ac:spMk id="35" creationId="{69BAEA36-473F-4152-8F3F-E192EE570F94}"/>
          </ac:spMkLst>
        </pc:spChg>
        <pc:spChg chg="mod">
          <ac:chgData name="Swapnil Wale" userId="67ba8ed64f1dd3db" providerId="LiveId" clId="{9FC1D37E-A51B-48DD-914D-8CF96076D3DA}" dt="2020-12-02T03:53:29.868" v="4637" actId="20577"/>
          <ac:spMkLst>
            <pc:docMk/>
            <pc:sldMk cId="4244825045" sldId="256"/>
            <ac:spMk id="36" creationId="{26E0A68D-65E0-46FB-881F-25542C5186C4}"/>
          </ac:spMkLst>
        </pc:spChg>
        <pc:spChg chg="mod">
          <ac:chgData name="Swapnil Wale" userId="67ba8ed64f1dd3db" providerId="LiveId" clId="{9FC1D37E-A51B-48DD-914D-8CF96076D3DA}" dt="2020-12-02T03:55:39.477" v="4651" actId="20577"/>
          <ac:spMkLst>
            <pc:docMk/>
            <pc:sldMk cId="4244825045" sldId="256"/>
            <ac:spMk id="37" creationId="{387CF20B-AE58-41DA-A561-1B8F4E5E7605}"/>
          </ac:spMkLst>
        </pc:spChg>
        <pc:spChg chg="del mod topLvl">
          <ac:chgData name="Swapnil Wale" userId="67ba8ed64f1dd3db" providerId="LiveId" clId="{9FC1D37E-A51B-48DD-914D-8CF96076D3DA}" dt="2020-12-02T03:11:11.379" v="2811" actId="478"/>
          <ac:spMkLst>
            <pc:docMk/>
            <pc:sldMk cId="4244825045" sldId="256"/>
            <ac:spMk id="40" creationId="{1C9BCE7D-CF5D-447F-99BA-F3888BC9500C}"/>
          </ac:spMkLst>
        </pc:spChg>
        <pc:spChg chg="mod">
          <ac:chgData name="Swapnil Wale" userId="67ba8ed64f1dd3db" providerId="LiveId" clId="{9FC1D37E-A51B-48DD-914D-8CF96076D3DA}" dt="2020-12-02T03:56:42.997" v="4657" actId="21"/>
          <ac:spMkLst>
            <pc:docMk/>
            <pc:sldMk cId="4244825045" sldId="256"/>
            <ac:spMk id="41" creationId="{34DA1E0D-9F5F-4D9D-95B4-F76CCA3118D4}"/>
          </ac:spMkLst>
        </pc:spChg>
        <pc:spChg chg="mod">
          <ac:chgData name="Swapnil Wale" userId="67ba8ed64f1dd3db" providerId="LiveId" clId="{9FC1D37E-A51B-48DD-914D-8CF96076D3DA}" dt="2020-12-02T00:58:23.776" v="1849" actId="14100"/>
          <ac:spMkLst>
            <pc:docMk/>
            <pc:sldMk cId="4244825045" sldId="256"/>
            <ac:spMk id="42" creationId="{E83267EE-5E92-464D-AE9E-52A5B3E96E26}"/>
          </ac:spMkLst>
        </pc:spChg>
        <pc:spChg chg="del mod topLvl">
          <ac:chgData name="Swapnil Wale" userId="67ba8ed64f1dd3db" providerId="LiveId" clId="{9FC1D37E-A51B-48DD-914D-8CF96076D3DA}" dt="2020-12-01T23:48:02.574" v="620" actId="21"/>
          <ac:spMkLst>
            <pc:docMk/>
            <pc:sldMk cId="4244825045" sldId="256"/>
            <ac:spMk id="45" creationId="{F17CFE73-DC2E-480D-83B1-3DE7C2D69B82}"/>
          </ac:spMkLst>
        </pc:spChg>
        <pc:spChg chg="mod">
          <ac:chgData name="Swapnil Wale" userId="67ba8ed64f1dd3db" providerId="LiveId" clId="{9FC1D37E-A51B-48DD-914D-8CF96076D3DA}" dt="2020-12-02T03:45:28.243" v="4554" actId="6549"/>
          <ac:spMkLst>
            <pc:docMk/>
            <pc:sldMk cId="4244825045" sldId="256"/>
            <ac:spMk id="46" creationId="{390B94A9-4A4E-489A-9EE9-B2A2566309D4}"/>
          </ac:spMkLst>
        </pc:spChg>
        <pc:spChg chg="mod">
          <ac:chgData name="Swapnil Wale" userId="67ba8ed64f1dd3db" providerId="LiveId" clId="{9FC1D37E-A51B-48DD-914D-8CF96076D3DA}" dt="2020-12-02T03:27:36.213" v="3806" actId="20577"/>
          <ac:spMkLst>
            <pc:docMk/>
            <pc:sldMk cId="4244825045" sldId="256"/>
            <ac:spMk id="47" creationId="{CB31C4E1-2C08-44C9-A22A-6EECDF580D43}"/>
          </ac:spMkLst>
        </pc:spChg>
        <pc:spChg chg="add del mod topLvl">
          <ac:chgData name="Swapnil Wale" userId="67ba8ed64f1dd3db" providerId="LiveId" clId="{9FC1D37E-A51B-48DD-914D-8CF96076D3DA}" dt="2020-12-02T03:11:05.732" v="2808" actId="478"/>
          <ac:spMkLst>
            <pc:docMk/>
            <pc:sldMk cId="4244825045" sldId="256"/>
            <ac:spMk id="48" creationId="{EA780E4C-E585-410A-9A5B-B751E210FE60}"/>
          </ac:spMkLst>
        </pc:spChg>
        <pc:spChg chg="add mod">
          <ac:chgData name="Swapnil Wale" userId="67ba8ed64f1dd3db" providerId="LiveId" clId="{9FC1D37E-A51B-48DD-914D-8CF96076D3DA}" dt="2020-12-02T03:49:07.654" v="4622" actId="6549"/>
          <ac:spMkLst>
            <pc:docMk/>
            <pc:sldMk cId="4244825045" sldId="256"/>
            <ac:spMk id="51" creationId="{CD622FBB-4340-4E5B-853C-6042DDF4A147}"/>
          </ac:spMkLst>
        </pc:spChg>
        <pc:spChg chg="add mod">
          <ac:chgData name="Swapnil Wale" userId="67ba8ed64f1dd3db" providerId="LiveId" clId="{9FC1D37E-A51B-48DD-914D-8CF96076D3DA}" dt="2020-12-02T00:56:42.414" v="1820" actId="1076"/>
          <ac:spMkLst>
            <pc:docMk/>
            <pc:sldMk cId="4244825045" sldId="256"/>
            <ac:spMk id="53" creationId="{119991F0-01E7-4576-8467-18D372EADCEC}"/>
          </ac:spMkLst>
        </pc:spChg>
        <pc:spChg chg="del mod topLvl">
          <ac:chgData name="Swapnil Wale" userId="67ba8ed64f1dd3db" providerId="LiveId" clId="{9FC1D37E-A51B-48DD-914D-8CF96076D3DA}" dt="2020-12-02T00:07:26.788" v="831" actId="21"/>
          <ac:spMkLst>
            <pc:docMk/>
            <pc:sldMk cId="4244825045" sldId="256"/>
            <ac:spMk id="58" creationId="{D5408C4E-72A0-444B-95C3-771F4CE57E7B}"/>
          </ac:spMkLst>
        </pc:spChg>
        <pc:spChg chg="mod">
          <ac:chgData name="Swapnil Wale" userId="67ba8ed64f1dd3db" providerId="LiveId" clId="{9FC1D37E-A51B-48DD-914D-8CF96076D3DA}" dt="2020-12-02T00:59:38.157" v="1878" actId="14100"/>
          <ac:spMkLst>
            <pc:docMk/>
            <pc:sldMk cId="4244825045" sldId="256"/>
            <ac:spMk id="59" creationId="{990528F2-D29D-48CA-A7F0-06E998AFD5E0}"/>
          </ac:spMkLst>
        </pc:spChg>
        <pc:spChg chg="mod">
          <ac:chgData name="Swapnil Wale" userId="67ba8ed64f1dd3db" providerId="LiveId" clId="{9FC1D37E-A51B-48DD-914D-8CF96076D3DA}" dt="2020-12-02T00:59:34.871" v="1877" actId="14100"/>
          <ac:spMkLst>
            <pc:docMk/>
            <pc:sldMk cId="4244825045" sldId="256"/>
            <ac:spMk id="60" creationId="{0A4C54EF-E8E5-4373-9AE1-74B6D5BBDB59}"/>
          </ac:spMkLst>
        </pc:spChg>
        <pc:spChg chg="mod">
          <ac:chgData name="Swapnil Wale" userId="67ba8ed64f1dd3db" providerId="LiveId" clId="{9FC1D37E-A51B-48DD-914D-8CF96076D3DA}" dt="2020-12-02T00:06:54.214" v="826"/>
          <ac:spMkLst>
            <pc:docMk/>
            <pc:sldMk cId="4244825045" sldId="256"/>
            <ac:spMk id="63" creationId="{FD502C17-8556-4CE1-9F88-66C0FD94F0F7}"/>
          </ac:spMkLst>
        </pc:spChg>
        <pc:spChg chg="mod">
          <ac:chgData name="Swapnil Wale" userId="67ba8ed64f1dd3db" providerId="LiveId" clId="{9FC1D37E-A51B-48DD-914D-8CF96076D3DA}" dt="2020-12-02T00:06:54.214" v="826"/>
          <ac:spMkLst>
            <pc:docMk/>
            <pc:sldMk cId="4244825045" sldId="256"/>
            <ac:spMk id="64" creationId="{8941BDDA-45D4-458C-ADBA-7238B3D24E41}"/>
          </ac:spMkLst>
        </pc:spChg>
        <pc:spChg chg="mod">
          <ac:chgData name="Swapnil Wale" userId="67ba8ed64f1dd3db" providerId="LiveId" clId="{9FC1D37E-A51B-48DD-914D-8CF96076D3DA}" dt="2020-12-02T00:06:54.214" v="826"/>
          <ac:spMkLst>
            <pc:docMk/>
            <pc:sldMk cId="4244825045" sldId="256"/>
            <ac:spMk id="65" creationId="{827D19BA-9907-4CCD-8E5D-5C60DCB68DCD}"/>
          </ac:spMkLst>
        </pc:spChg>
        <pc:spChg chg="mod">
          <ac:chgData name="Swapnil Wale" userId="67ba8ed64f1dd3db" providerId="LiveId" clId="{9FC1D37E-A51B-48DD-914D-8CF96076D3DA}" dt="2020-12-02T00:06:54.214" v="826"/>
          <ac:spMkLst>
            <pc:docMk/>
            <pc:sldMk cId="4244825045" sldId="256"/>
            <ac:spMk id="68" creationId="{D31DC9C9-62EA-4476-A383-928E86FEBD12}"/>
          </ac:spMkLst>
        </pc:spChg>
        <pc:spChg chg="mod">
          <ac:chgData name="Swapnil Wale" userId="67ba8ed64f1dd3db" providerId="LiveId" clId="{9FC1D37E-A51B-48DD-914D-8CF96076D3DA}" dt="2020-12-02T00:06:54.214" v="826"/>
          <ac:spMkLst>
            <pc:docMk/>
            <pc:sldMk cId="4244825045" sldId="256"/>
            <ac:spMk id="69" creationId="{9C98ECCB-81EF-4A22-91DF-88DA9E87887F}"/>
          </ac:spMkLst>
        </pc:spChg>
        <pc:spChg chg="mod">
          <ac:chgData name="Swapnil Wale" userId="67ba8ed64f1dd3db" providerId="LiveId" clId="{9FC1D37E-A51B-48DD-914D-8CF96076D3DA}" dt="2020-12-02T00:06:54.214" v="826"/>
          <ac:spMkLst>
            <pc:docMk/>
            <pc:sldMk cId="4244825045" sldId="256"/>
            <ac:spMk id="70" creationId="{1EDEEFC5-6E62-4913-81D4-3D82EF79580A}"/>
          </ac:spMkLst>
        </pc:spChg>
        <pc:spChg chg="mod">
          <ac:chgData name="Swapnil Wale" userId="67ba8ed64f1dd3db" providerId="LiveId" clId="{9FC1D37E-A51B-48DD-914D-8CF96076D3DA}" dt="2020-12-02T00:06:54.214" v="826"/>
          <ac:spMkLst>
            <pc:docMk/>
            <pc:sldMk cId="4244825045" sldId="256"/>
            <ac:spMk id="73" creationId="{1B145D64-DE84-4D02-A984-7CA94AB9C091}"/>
          </ac:spMkLst>
        </pc:spChg>
        <pc:spChg chg="mod">
          <ac:chgData name="Swapnil Wale" userId="67ba8ed64f1dd3db" providerId="LiveId" clId="{9FC1D37E-A51B-48DD-914D-8CF96076D3DA}" dt="2020-12-02T00:06:54.214" v="826"/>
          <ac:spMkLst>
            <pc:docMk/>
            <pc:sldMk cId="4244825045" sldId="256"/>
            <ac:spMk id="74" creationId="{DEB8A275-D931-4A18-A716-DDF8F8CDACAD}"/>
          </ac:spMkLst>
        </pc:spChg>
        <pc:spChg chg="mod">
          <ac:chgData name="Swapnil Wale" userId="67ba8ed64f1dd3db" providerId="LiveId" clId="{9FC1D37E-A51B-48DD-914D-8CF96076D3DA}" dt="2020-12-02T00:06:54.214" v="826"/>
          <ac:spMkLst>
            <pc:docMk/>
            <pc:sldMk cId="4244825045" sldId="256"/>
            <ac:spMk id="75" creationId="{F98329F4-F8B3-4BF3-BA1B-408233798F43}"/>
          </ac:spMkLst>
        </pc:spChg>
        <pc:spChg chg="add del mod">
          <ac:chgData name="Swapnil Wale" userId="67ba8ed64f1dd3db" providerId="LiveId" clId="{9FC1D37E-A51B-48DD-914D-8CF96076D3DA}" dt="2020-12-02T03:10:58.504" v="2805" actId="478"/>
          <ac:spMkLst>
            <pc:docMk/>
            <pc:sldMk cId="4244825045" sldId="256"/>
            <ac:spMk id="76" creationId="{73B4A4B5-861B-41F0-BDC0-8995C186868E}"/>
          </ac:spMkLst>
        </pc:spChg>
        <pc:spChg chg="mod">
          <ac:chgData name="Swapnil Wale" userId="67ba8ed64f1dd3db" providerId="LiveId" clId="{9FC1D37E-A51B-48DD-914D-8CF96076D3DA}" dt="2020-12-02T03:57:04.962" v="4660"/>
          <ac:spMkLst>
            <pc:docMk/>
            <pc:sldMk cId="4244825045" sldId="256"/>
            <ac:spMk id="80" creationId="{507DD603-03BE-4971-B5CF-2BB14822E28C}"/>
          </ac:spMkLst>
        </pc:spChg>
        <pc:spChg chg="mod">
          <ac:chgData name="Swapnil Wale" userId="67ba8ed64f1dd3db" providerId="LiveId" clId="{9FC1D37E-A51B-48DD-914D-8CF96076D3DA}" dt="2020-12-02T01:02:48.578" v="1924" actId="20577"/>
          <ac:spMkLst>
            <pc:docMk/>
            <pc:sldMk cId="4244825045" sldId="256"/>
            <ac:spMk id="81" creationId="{BA66E8C9-FFE9-4645-A246-F3782B3017B6}"/>
          </ac:spMkLst>
        </pc:spChg>
        <pc:spChg chg="mod">
          <ac:chgData name="Swapnil Wale" userId="67ba8ed64f1dd3db" providerId="LiveId" clId="{9FC1D37E-A51B-48DD-914D-8CF96076D3DA}" dt="2020-12-02T00:15:21.765" v="1244"/>
          <ac:spMkLst>
            <pc:docMk/>
            <pc:sldMk cId="4244825045" sldId="256"/>
            <ac:spMk id="83" creationId="{BB4C470E-813A-459A-BA69-45F97E84C190}"/>
          </ac:spMkLst>
        </pc:spChg>
        <pc:spChg chg="mod">
          <ac:chgData name="Swapnil Wale" userId="67ba8ed64f1dd3db" providerId="LiveId" clId="{9FC1D37E-A51B-48DD-914D-8CF96076D3DA}" dt="2020-12-02T00:15:21.765" v="1244"/>
          <ac:spMkLst>
            <pc:docMk/>
            <pc:sldMk cId="4244825045" sldId="256"/>
            <ac:spMk id="84" creationId="{5C2F77EA-9031-402E-82BF-81425DF37626}"/>
          </ac:spMkLst>
        </pc:spChg>
        <pc:spChg chg="add del mod">
          <ac:chgData name="Swapnil Wale" userId="67ba8ed64f1dd3db" providerId="LiveId" clId="{9FC1D37E-A51B-48DD-914D-8CF96076D3DA}" dt="2020-12-02T03:11:00.604" v="2806" actId="478"/>
          <ac:spMkLst>
            <pc:docMk/>
            <pc:sldMk cId="4244825045" sldId="256"/>
            <ac:spMk id="85" creationId="{DBAB8121-6B5C-4CE7-A081-2F25943851F2}"/>
          </ac:spMkLst>
        </pc:spChg>
        <pc:spChg chg="mod">
          <ac:chgData name="Swapnil Wale" userId="67ba8ed64f1dd3db" providerId="LiveId" clId="{9FC1D37E-A51B-48DD-914D-8CF96076D3DA}" dt="2020-12-02T03:46:26.562" v="4573" actId="20577"/>
          <ac:spMkLst>
            <pc:docMk/>
            <pc:sldMk cId="4244825045" sldId="256"/>
            <ac:spMk id="87" creationId="{B0FDED44-20D8-4D4A-ACF5-156D05549519}"/>
          </ac:spMkLst>
        </pc:spChg>
        <pc:spChg chg="mod">
          <ac:chgData name="Swapnil Wale" userId="67ba8ed64f1dd3db" providerId="LiveId" clId="{9FC1D37E-A51B-48DD-914D-8CF96076D3DA}" dt="2020-12-02T03:18:53.344" v="3427" actId="313"/>
          <ac:spMkLst>
            <pc:docMk/>
            <pc:sldMk cId="4244825045" sldId="256"/>
            <ac:spMk id="88" creationId="{8A61A660-984D-4853-9394-D3EBA6F94D54}"/>
          </ac:spMkLst>
        </pc:spChg>
        <pc:spChg chg="add del mod">
          <ac:chgData name="Swapnil Wale" userId="67ba8ed64f1dd3db" providerId="LiveId" clId="{9FC1D37E-A51B-48DD-914D-8CF96076D3DA}" dt="2020-12-02T03:11:03.210" v="2807" actId="478"/>
          <ac:spMkLst>
            <pc:docMk/>
            <pc:sldMk cId="4244825045" sldId="256"/>
            <ac:spMk id="89" creationId="{2FB0E216-2B65-47DF-AF12-7823E6C567AB}"/>
          </ac:spMkLst>
        </pc:spChg>
        <pc:spChg chg="add mod">
          <ac:chgData name="Swapnil Wale" userId="67ba8ed64f1dd3db" providerId="LiveId" clId="{9FC1D37E-A51B-48DD-914D-8CF96076D3DA}" dt="2020-12-02T05:27:58.646" v="4729" actId="207"/>
          <ac:spMkLst>
            <pc:docMk/>
            <pc:sldMk cId="4244825045" sldId="256"/>
            <ac:spMk id="89" creationId="{A4004EC6-A5EB-43FC-8792-DCE4A3AEC7CA}"/>
          </ac:spMkLst>
        </pc:spChg>
        <pc:spChg chg="add mod">
          <ac:chgData name="Swapnil Wale" userId="67ba8ed64f1dd3db" providerId="LiveId" clId="{9FC1D37E-A51B-48DD-914D-8CF96076D3DA}" dt="2020-12-02T00:56:30.961" v="1818" actId="1076"/>
          <ac:spMkLst>
            <pc:docMk/>
            <pc:sldMk cId="4244825045" sldId="256"/>
            <ac:spMk id="90" creationId="{FD191B27-EE2C-48B3-BFE6-A77752B5857B}"/>
          </ac:spMkLst>
        </pc:spChg>
        <pc:spChg chg="add mod">
          <ac:chgData name="Swapnil Wale" userId="67ba8ed64f1dd3db" providerId="LiveId" clId="{9FC1D37E-A51B-48DD-914D-8CF96076D3DA}" dt="2020-12-02T02:46:41.447" v="1959" actId="1076"/>
          <ac:spMkLst>
            <pc:docMk/>
            <pc:sldMk cId="4244825045" sldId="256"/>
            <ac:spMk id="95" creationId="{BF8AA5B4-A37F-47ED-AD46-9563C30D535A}"/>
          </ac:spMkLst>
        </pc:spChg>
        <pc:spChg chg="add mod">
          <ac:chgData name="Swapnil Wale" userId="67ba8ed64f1dd3db" providerId="LiveId" clId="{9FC1D37E-A51B-48DD-914D-8CF96076D3DA}" dt="2020-12-02T01:01:02.632" v="1906" actId="20577"/>
          <ac:spMkLst>
            <pc:docMk/>
            <pc:sldMk cId="4244825045" sldId="256"/>
            <ac:spMk id="96" creationId="{8F4C2A13-10A3-445E-AC12-B2068403E3DE}"/>
          </ac:spMkLst>
        </pc:spChg>
        <pc:spChg chg="mod">
          <ac:chgData name="Swapnil Wale" userId="67ba8ed64f1dd3db" providerId="LiveId" clId="{9FC1D37E-A51B-48DD-914D-8CF96076D3DA}" dt="2020-12-02T02:48:06.106" v="2111" actId="20577"/>
          <ac:spMkLst>
            <pc:docMk/>
            <pc:sldMk cId="4244825045" sldId="256"/>
            <ac:spMk id="100" creationId="{24247BE1-9592-4452-A202-C31363EDC2DE}"/>
          </ac:spMkLst>
        </pc:spChg>
        <pc:spChg chg="mod">
          <ac:chgData name="Swapnil Wale" userId="67ba8ed64f1dd3db" providerId="LiveId" clId="{9FC1D37E-A51B-48DD-914D-8CF96076D3DA}" dt="2020-12-02T02:46:17.223" v="1954"/>
          <ac:spMkLst>
            <pc:docMk/>
            <pc:sldMk cId="4244825045" sldId="256"/>
            <ac:spMk id="101" creationId="{B7B89C12-4A61-40FB-BD8A-86646F56B7B3}"/>
          </ac:spMkLst>
        </pc:spChg>
        <pc:spChg chg="add del mod">
          <ac:chgData name="Swapnil Wale" userId="67ba8ed64f1dd3db" providerId="LiveId" clId="{9FC1D37E-A51B-48DD-914D-8CF96076D3DA}" dt="2020-12-02T03:10:57.389" v="2804" actId="478"/>
          <ac:spMkLst>
            <pc:docMk/>
            <pc:sldMk cId="4244825045" sldId="256"/>
            <ac:spMk id="102" creationId="{CBCEC15A-7725-4334-BF90-CBD4E4E342AA}"/>
          </ac:spMkLst>
        </pc:spChg>
        <pc:spChg chg="mod">
          <ac:chgData name="Swapnil Wale" userId="67ba8ed64f1dd3db" providerId="LiveId" clId="{9FC1D37E-A51B-48DD-914D-8CF96076D3DA}" dt="2020-12-02T03:47:03.133" v="4585" actId="20577"/>
          <ac:spMkLst>
            <pc:docMk/>
            <pc:sldMk cId="4244825045" sldId="256"/>
            <ac:spMk id="104" creationId="{13EDBE13-84A9-498F-B443-214C8489622E}"/>
          </ac:spMkLst>
        </pc:spChg>
        <pc:spChg chg="mod">
          <ac:chgData name="Swapnil Wale" userId="67ba8ed64f1dd3db" providerId="LiveId" clId="{9FC1D37E-A51B-48DD-914D-8CF96076D3DA}" dt="2020-12-02T02:54:23.763" v="2124"/>
          <ac:spMkLst>
            <pc:docMk/>
            <pc:sldMk cId="4244825045" sldId="256"/>
            <ac:spMk id="105" creationId="{5A971622-4567-48BB-A788-75CDD42A0E40}"/>
          </ac:spMkLst>
        </pc:spChg>
        <pc:spChg chg="add del mod">
          <ac:chgData name="Swapnil Wale" userId="67ba8ed64f1dd3db" providerId="LiveId" clId="{9FC1D37E-A51B-48DD-914D-8CF96076D3DA}" dt="2020-12-02T03:10:45.909" v="2794" actId="478"/>
          <ac:spMkLst>
            <pc:docMk/>
            <pc:sldMk cId="4244825045" sldId="256"/>
            <ac:spMk id="106" creationId="{6271157C-663C-402B-826D-FC1E49200938}"/>
          </ac:spMkLst>
        </pc:spChg>
        <pc:spChg chg="mod">
          <ac:chgData name="Swapnil Wale" userId="67ba8ed64f1dd3db" providerId="LiveId" clId="{9FC1D37E-A51B-48DD-914D-8CF96076D3DA}" dt="2020-12-02T03:03:03.325" v="2692" actId="6549"/>
          <ac:spMkLst>
            <pc:docMk/>
            <pc:sldMk cId="4244825045" sldId="256"/>
            <ac:spMk id="108" creationId="{DCA620B2-2935-418E-92FB-176574E501BA}"/>
          </ac:spMkLst>
        </pc:spChg>
        <pc:spChg chg="mod">
          <ac:chgData name="Swapnil Wale" userId="67ba8ed64f1dd3db" providerId="LiveId" clId="{9FC1D37E-A51B-48DD-914D-8CF96076D3DA}" dt="2020-12-02T02:58:12.188" v="2421" actId="20577"/>
          <ac:spMkLst>
            <pc:docMk/>
            <pc:sldMk cId="4244825045" sldId="256"/>
            <ac:spMk id="109" creationId="{AC104AA5-9D2E-4E0D-9B45-4BD0EF5722A3}"/>
          </ac:spMkLst>
        </pc:spChg>
        <pc:spChg chg="add del mod">
          <ac:chgData name="Swapnil Wale" userId="67ba8ed64f1dd3db" providerId="LiveId" clId="{9FC1D37E-A51B-48DD-914D-8CF96076D3DA}" dt="2020-12-02T03:08:07.133" v="2737" actId="478"/>
          <ac:spMkLst>
            <pc:docMk/>
            <pc:sldMk cId="4244825045" sldId="256"/>
            <ac:spMk id="110" creationId="{2EE177ED-C04D-41DD-A0A0-93347CCD3C15}"/>
          </ac:spMkLst>
        </pc:spChg>
        <pc:spChg chg="mod">
          <ac:chgData name="Swapnil Wale" userId="67ba8ed64f1dd3db" providerId="LiveId" clId="{9FC1D37E-A51B-48DD-914D-8CF96076D3DA}" dt="2020-12-02T03:47:24.485" v="4592" actId="20577"/>
          <ac:spMkLst>
            <pc:docMk/>
            <pc:sldMk cId="4244825045" sldId="256"/>
            <ac:spMk id="112" creationId="{59926F7C-21F6-4D71-AD45-4E576DB6B0B2}"/>
          </ac:spMkLst>
        </pc:spChg>
        <pc:spChg chg="mod">
          <ac:chgData name="Swapnil Wale" userId="67ba8ed64f1dd3db" providerId="LiveId" clId="{9FC1D37E-A51B-48DD-914D-8CF96076D3DA}" dt="2020-12-02T03:14:23.659" v="2969" actId="20577"/>
          <ac:spMkLst>
            <pc:docMk/>
            <pc:sldMk cId="4244825045" sldId="256"/>
            <ac:spMk id="113" creationId="{DB8B1ACC-E38D-4D3F-A4F1-6590592F3F77}"/>
          </ac:spMkLst>
        </pc:spChg>
        <pc:spChg chg="add del mod">
          <ac:chgData name="Swapnil Wale" userId="67ba8ed64f1dd3db" providerId="LiveId" clId="{9FC1D37E-A51B-48DD-914D-8CF96076D3DA}" dt="2020-12-02T03:09:12.847" v="2765" actId="478"/>
          <ac:spMkLst>
            <pc:docMk/>
            <pc:sldMk cId="4244825045" sldId="256"/>
            <ac:spMk id="114" creationId="{5DC953A7-4E94-49B7-822C-2E460B302AD9}"/>
          </ac:spMkLst>
        </pc:spChg>
        <pc:spChg chg="add del mod">
          <ac:chgData name="Swapnil Wale" userId="67ba8ed64f1dd3db" providerId="LiveId" clId="{9FC1D37E-A51B-48DD-914D-8CF96076D3DA}" dt="2020-12-02T03:10:07.963" v="2782" actId="478"/>
          <ac:spMkLst>
            <pc:docMk/>
            <pc:sldMk cId="4244825045" sldId="256"/>
            <ac:spMk id="115" creationId="{87313002-8738-41CB-9A27-370FF87478EA}"/>
          </ac:spMkLst>
        </pc:spChg>
        <pc:spChg chg="add mod">
          <ac:chgData name="Swapnil Wale" userId="67ba8ed64f1dd3db" providerId="LiveId" clId="{9FC1D37E-A51B-48DD-914D-8CF96076D3DA}" dt="2020-12-02T03:51:31.055" v="4634" actId="1076"/>
          <ac:spMkLst>
            <pc:docMk/>
            <pc:sldMk cId="4244825045" sldId="256"/>
            <ac:spMk id="116" creationId="{743A41B6-35C5-4170-8B2D-B76F7F27D42B}"/>
          </ac:spMkLst>
        </pc:spChg>
        <pc:spChg chg="add mod">
          <ac:chgData name="Swapnil Wale" userId="67ba8ed64f1dd3db" providerId="LiveId" clId="{9FC1D37E-A51B-48DD-914D-8CF96076D3DA}" dt="2020-12-02T03:18:27.897" v="3424" actId="164"/>
          <ac:spMkLst>
            <pc:docMk/>
            <pc:sldMk cId="4244825045" sldId="256"/>
            <ac:spMk id="117" creationId="{A7EF6A9B-ABA3-44C8-9F6C-373DAE81FE2E}"/>
          </ac:spMkLst>
        </pc:spChg>
        <pc:spChg chg="add mod">
          <ac:chgData name="Swapnil Wale" userId="67ba8ed64f1dd3db" providerId="LiveId" clId="{9FC1D37E-A51B-48DD-914D-8CF96076D3DA}" dt="2020-12-02T03:41:11.003" v="4525" actId="1076"/>
          <ac:spMkLst>
            <pc:docMk/>
            <pc:sldMk cId="4244825045" sldId="256"/>
            <ac:spMk id="118" creationId="{3E534534-5CB9-46AD-8A16-FEDB209BCD67}"/>
          </ac:spMkLst>
        </pc:spChg>
        <pc:spChg chg="add mod">
          <ac:chgData name="Swapnil Wale" userId="67ba8ed64f1dd3db" providerId="LiveId" clId="{9FC1D37E-A51B-48DD-914D-8CF96076D3DA}" dt="2020-12-02T03:23:35.489" v="3769" actId="1076"/>
          <ac:spMkLst>
            <pc:docMk/>
            <pc:sldMk cId="4244825045" sldId="256"/>
            <ac:spMk id="119" creationId="{500AAB4E-6B84-4FF9-9128-E7FD4A0EA57A}"/>
          </ac:spMkLst>
        </pc:spChg>
        <pc:spChg chg="add mod">
          <ac:chgData name="Swapnil Wale" userId="67ba8ed64f1dd3db" providerId="LiveId" clId="{9FC1D37E-A51B-48DD-914D-8CF96076D3DA}" dt="2020-12-02T03:23:38.407" v="3770" actId="1076"/>
          <ac:spMkLst>
            <pc:docMk/>
            <pc:sldMk cId="4244825045" sldId="256"/>
            <ac:spMk id="120" creationId="{532FB60D-8A58-4AC3-AF25-6B1D336B098F}"/>
          </ac:spMkLst>
        </pc:spChg>
        <pc:spChg chg="add mod">
          <ac:chgData name="Swapnil Wale" userId="67ba8ed64f1dd3db" providerId="LiveId" clId="{9FC1D37E-A51B-48DD-914D-8CF96076D3DA}" dt="2020-12-02T03:26:54.954" v="3799" actId="1076"/>
          <ac:spMkLst>
            <pc:docMk/>
            <pc:sldMk cId="4244825045" sldId="256"/>
            <ac:spMk id="121" creationId="{00EF0484-B91D-49F5-836D-315EED835F69}"/>
          </ac:spMkLst>
        </pc:spChg>
        <pc:spChg chg="add mod">
          <ac:chgData name="Swapnil Wale" userId="67ba8ed64f1dd3db" providerId="LiveId" clId="{9FC1D37E-A51B-48DD-914D-8CF96076D3DA}" dt="2020-12-02T03:25:50.656" v="3791" actId="1076"/>
          <ac:spMkLst>
            <pc:docMk/>
            <pc:sldMk cId="4244825045" sldId="256"/>
            <ac:spMk id="122" creationId="{45B8FD9C-93B9-45B1-BD95-AC68FE968CC3}"/>
          </ac:spMkLst>
        </pc:spChg>
        <pc:spChg chg="add del mod">
          <ac:chgData name="Swapnil Wale" userId="67ba8ed64f1dd3db" providerId="LiveId" clId="{9FC1D37E-A51B-48DD-914D-8CF96076D3DA}" dt="2020-12-02T03:12:39.814" v="2834" actId="478"/>
          <ac:spMkLst>
            <pc:docMk/>
            <pc:sldMk cId="4244825045" sldId="256"/>
            <ac:spMk id="123" creationId="{37E4233C-FAEC-45AA-B117-ABD59413BC72}"/>
          </ac:spMkLst>
        </pc:spChg>
        <pc:spChg chg="add mod">
          <ac:chgData name="Swapnil Wale" userId="67ba8ed64f1dd3db" providerId="LiveId" clId="{9FC1D37E-A51B-48DD-914D-8CF96076D3DA}" dt="2020-12-02T03:26:59.942" v="3802" actId="1038"/>
          <ac:spMkLst>
            <pc:docMk/>
            <pc:sldMk cId="4244825045" sldId="256"/>
            <ac:spMk id="124" creationId="{3B3B4A9D-18B9-4F69-B3D2-8D20FC0AECBE}"/>
          </ac:spMkLst>
        </pc:spChg>
        <pc:spChg chg="add mod">
          <ac:chgData name="Swapnil Wale" userId="67ba8ed64f1dd3db" providerId="LiveId" clId="{9FC1D37E-A51B-48DD-914D-8CF96076D3DA}" dt="2020-12-02T03:26:47.588" v="3798" actId="1076"/>
          <ac:spMkLst>
            <pc:docMk/>
            <pc:sldMk cId="4244825045" sldId="256"/>
            <ac:spMk id="125" creationId="{D90AF5A1-34D8-481F-9880-BFB88BBB3A9E}"/>
          </ac:spMkLst>
        </pc:spChg>
        <pc:spChg chg="add mod">
          <ac:chgData name="Swapnil Wale" userId="67ba8ed64f1dd3db" providerId="LiveId" clId="{9FC1D37E-A51B-48DD-914D-8CF96076D3DA}" dt="2020-12-02T03:55:53.716" v="4653" actId="1076"/>
          <ac:spMkLst>
            <pc:docMk/>
            <pc:sldMk cId="4244825045" sldId="256"/>
            <ac:spMk id="126" creationId="{7B4DE4AC-9F64-4D59-A625-1489C78316F1}"/>
          </ac:spMkLst>
        </pc:spChg>
        <pc:spChg chg="add mod">
          <ac:chgData name="Swapnil Wale" userId="67ba8ed64f1dd3db" providerId="LiveId" clId="{9FC1D37E-A51B-48DD-914D-8CF96076D3DA}" dt="2020-12-02T03:26:30.219" v="3796" actId="1076"/>
          <ac:spMkLst>
            <pc:docMk/>
            <pc:sldMk cId="4244825045" sldId="256"/>
            <ac:spMk id="127" creationId="{8E8FBA93-6037-4D5E-9280-862845443ED8}"/>
          </ac:spMkLst>
        </pc:spChg>
        <pc:spChg chg="mod">
          <ac:chgData name="Swapnil Wale" userId="67ba8ed64f1dd3db" providerId="LiveId" clId="{9FC1D37E-A51B-48DD-914D-8CF96076D3DA}" dt="2020-12-02T03:16:44.470" v="3269" actId="20577"/>
          <ac:spMkLst>
            <pc:docMk/>
            <pc:sldMk cId="4244825045" sldId="256"/>
            <ac:spMk id="129" creationId="{8FC31BB2-3F56-4D2B-9061-2B85EBDB541E}"/>
          </ac:spMkLst>
        </pc:spChg>
        <pc:spChg chg="mod">
          <ac:chgData name="Swapnil Wale" userId="67ba8ed64f1dd3db" providerId="LiveId" clId="{9FC1D37E-A51B-48DD-914D-8CF96076D3DA}" dt="2020-12-02T03:15:52.285" v="3204" actId="5793"/>
          <ac:spMkLst>
            <pc:docMk/>
            <pc:sldMk cId="4244825045" sldId="256"/>
            <ac:spMk id="130" creationId="{297B8FFC-95A8-4A1D-839F-87DFE6061799}"/>
          </ac:spMkLst>
        </pc:spChg>
        <pc:spChg chg="add mod">
          <ac:chgData name="Swapnil Wale" userId="67ba8ed64f1dd3db" providerId="LiveId" clId="{9FC1D37E-A51B-48DD-914D-8CF96076D3DA}" dt="2020-12-02T03:25:16.297" v="3786" actId="1076"/>
          <ac:spMkLst>
            <pc:docMk/>
            <pc:sldMk cId="4244825045" sldId="256"/>
            <ac:spMk id="131" creationId="{909DB5E9-B3E8-42EA-89B3-71A2F44BBF60}"/>
          </ac:spMkLst>
        </pc:spChg>
        <pc:spChg chg="add del mod">
          <ac:chgData name="Swapnil Wale" userId="67ba8ed64f1dd3db" providerId="LiveId" clId="{9FC1D37E-A51B-48DD-914D-8CF96076D3DA}" dt="2020-12-02T03:17:10.338" v="3271"/>
          <ac:spMkLst>
            <pc:docMk/>
            <pc:sldMk cId="4244825045" sldId="256"/>
            <ac:spMk id="132" creationId="{7F529CFB-128B-45F4-B449-245D3C18BF0F}"/>
          </ac:spMkLst>
        </pc:spChg>
        <pc:spChg chg="mod">
          <ac:chgData name="Swapnil Wale" userId="67ba8ed64f1dd3db" providerId="LiveId" clId="{9FC1D37E-A51B-48DD-914D-8CF96076D3DA}" dt="2020-12-02T03:22:23.961" v="3749" actId="20577"/>
          <ac:spMkLst>
            <pc:docMk/>
            <pc:sldMk cId="4244825045" sldId="256"/>
            <ac:spMk id="135" creationId="{394A2D58-34A9-4320-B5FC-A5DDDBBB88FE}"/>
          </ac:spMkLst>
        </pc:spChg>
        <pc:spChg chg="mod">
          <ac:chgData name="Swapnil Wale" userId="67ba8ed64f1dd3db" providerId="LiveId" clId="{9FC1D37E-A51B-48DD-914D-8CF96076D3DA}" dt="2020-12-02T03:22:57.935" v="3758" actId="20577"/>
          <ac:spMkLst>
            <pc:docMk/>
            <pc:sldMk cId="4244825045" sldId="256"/>
            <ac:spMk id="136" creationId="{7CFE2FE5-9948-4DE6-9E92-FFED1C1C8E64}"/>
          </ac:spMkLst>
        </pc:spChg>
        <pc:spChg chg="add mod">
          <ac:chgData name="Swapnil Wale" userId="67ba8ed64f1dd3db" providerId="LiveId" clId="{9FC1D37E-A51B-48DD-914D-8CF96076D3DA}" dt="2020-12-02T03:50:50.974" v="4633" actId="1076"/>
          <ac:spMkLst>
            <pc:docMk/>
            <pc:sldMk cId="4244825045" sldId="256"/>
            <ac:spMk id="137" creationId="{1710EF83-BD81-4620-942E-5AE3E1663232}"/>
          </ac:spMkLst>
        </pc:spChg>
        <pc:spChg chg="mod">
          <ac:chgData name="Swapnil Wale" userId="67ba8ed64f1dd3db" providerId="LiveId" clId="{9FC1D37E-A51B-48DD-914D-8CF96076D3DA}" dt="2020-12-02T03:32:29.758" v="3972" actId="20577"/>
          <ac:spMkLst>
            <pc:docMk/>
            <pc:sldMk cId="4244825045" sldId="256"/>
            <ac:spMk id="139" creationId="{7B395A76-CA0D-41A1-9A8E-E7BB314945BC}"/>
          </ac:spMkLst>
        </pc:spChg>
        <pc:spChg chg="mod">
          <ac:chgData name="Swapnil Wale" userId="67ba8ed64f1dd3db" providerId="LiveId" clId="{9FC1D37E-A51B-48DD-914D-8CF96076D3DA}" dt="2020-12-02T03:32:57.849" v="3984" actId="20577"/>
          <ac:spMkLst>
            <pc:docMk/>
            <pc:sldMk cId="4244825045" sldId="256"/>
            <ac:spMk id="140" creationId="{00BECF52-4591-4057-8F66-BD671FCB3C94}"/>
          </ac:spMkLst>
        </pc:spChg>
        <pc:spChg chg="add mod">
          <ac:chgData name="Swapnil Wale" userId="67ba8ed64f1dd3db" providerId="LiveId" clId="{9FC1D37E-A51B-48DD-914D-8CF96076D3DA}" dt="2020-12-02T03:58:53.965" v="4694" actId="1076"/>
          <ac:spMkLst>
            <pc:docMk/>
            <pc:sldMk cId="4244825045" sldId="256"/>
            <ac:spMk id="141" creationId="{044FB646-3E66-4A3E-9AA4-5122304B9877}"/>
          </ac:spMkLst>
        </pc:spChg>
        <pc:spChg chg="mod">
          <ac:chgData name="Swapnil Wale" userId="67ba8ed64f1dd3db" providerId="LiveId" clId="{9FC1D37E-A51B-48DD-914D-8CF96076D3DA}" dt="2020-12-02T03:35:34.994" v="4108" actId="20577"/>
          <ac:spMkLst>
            <pc:docMk/>
            <pc:sldMk cId="4244825045" sldId="256"/>
            <ac:spMk id="143" creationId="{77BC65B5-D7E2-4BF5-B9D7-D1BE75D8BB82}"/>
          </ac:spMkLst>
        </pc:spChg>
        <pc:spChg chg="mod">
          <ac:chgData name="Swapnil Wale" userId="67ba8ed64f1dd3db" providerId="LiveId" clId="{9FC1D37E-A51B-48DD-914D-8CF96076D3DA}" dt="2020-12-02T03:39:22.406" v="4453" actId="6549"/>
          <ac:spMkLst>
            <pc:docMk/>
            <pc:sldMk cId="4244825045" sldId="256"/>
            <ac:spMk id="144" creationId="{6EC8E59A-1DB8-4C71-A3C9-AD424DD44321}"/>
          </ac:spMkLst>
        </pc:spChg>
        <pc:spChg chg="mod">
          <ac:chgData name="Swapnil Wale" userId="67ba8ed64f1dd3db" providerId="LiveId" clId="{9FC1D37E-A51B-48DD-914D-8CF96076D3DA}" dt="2020-12-02T03:34:16.730" v="3995"/>
          <ac:spMkLst>
            <pc:docMk/>
            <pc:sldMk cId="4244825045" sldId="256"/>
            <ac:spMk id="146" creationId="{E064038D-53D8-406B-AD0E-171D722159B5}"/>
          </ac:spMkLst>
        </pc:spChg>
        <pc:spChg chg="mod">
          <ac:chgData name="Swapnil Wale" userId="67ba8ed64f1dd3db" providerId="LiveId" clId="{9FC1D37E-A51B-48DD-914D-8CF96076D3DA}" dt="2020-12-02T03:34:16.730" v="3995"/>
          <ac:spMkLst>
            <pc:docMk/>
            <pc:sldMk cId="4244825045" sldId="256"/>
            <ac:spMk id="147" creationId="{33C94711-C435-429B-A9EE-6ABDD0F17CA0}"/>
          </ac:spMkLst>
        </pc:spChg>
        <pc:spChg chg="add mod">
          <ac:chgData name="Swapnil Wale" userId="67ba8ed64f1dd3db" providerId="LiveId" clId="{9FC1D37E-A51B-48DD-914D-8CF96076D3DA}" dt="2020-12-02T03:58:53.965" v="4694" actId="1076"/>
          <ac:spMkLst>
            <pc:docMk/>
            <pc:sldMk cId="4244825045" sldId="256"/>
            <ac:spMk id="148" creationId="{78A2C3D4-D1B9-4DEE-B082-BBB70097E6C1}"/>
          </ac:spMkLst>
        </pc:spChg>
        <pc:spChg chg="mod">
          <ac:chgData name="Swapnil Wale" userId="67ba8ed64f1dd3db" providerId="LiveId" clId="{9FC1D37E-A51B-48DD-914D-8CF96076D3DA}" dt="2020-12-02T03:38:12.516" v="4322" actId="20577"/>
          <ac:spMkLst>
            <pc:docMk/>
            <pc:sldMk cId="4244825045" sldId="256"/>
            <ac:spMk id="150" creationId="{7E2B598A-CBBE-47B5-A1F0-CB2F50599E76}"/>
          </ac:spMkLst>
        </pc:spChg>
        <pc:spChg chg="mod">
          <ac:chgData name="Swapnil Wale" userId="67ba8ed64f1dd3db" providerId="LiveId" clId="{9FC1D37E-A51B-48DD-914D-8CF96076D3DA}" dt="2020-12-02T03:48:39.537" v="4612" actId="20577"/>
          <ac:spMkLst>
            <pc:docMk/>
            <pc:sldMk cId="4244825045" sldId="256"/>
            <ac:spMk id="151" creationId="{A8E9D1D9-3699-438B-A372-8FECE83E53F5}"/>
          </ac:spMkLst>
        </pc:spChg>
        <pc:spChg chg="add mod">
          <ac:chgData name="Swapnil Wale" userId="67ba8ed64f1dd3db" providerId="LiveId" clId="{9FC1D37E-A51B-48DD-914D-8CF96076D3DA}" dt="2020-12-02T03:58:53.965" v="4694" actId="1076"/>
          <ac:spMkLst>
            <pc:docMk/>
            <pc:sldMk cId="4244825045" sldId="256"/>
            <ac:spMk id="152" creationId="{C9A4D8D5-9684-42E9-B322-24977A85B736}"/>
          </ac:spMkLst>
        </pc:spChg>
        <pc:spChg chg="mod">
          <ac:chgData name="Swapnil Wale" userId="67ba8ed64f1dd3db" providerId="LiveId" clId="{9FC1D37E-A51B-48DD-914D-8CF96076D3DA}" dt="2020-12-02T03:40:10.256" v="4510" actId="20577"/>
          <ac:spMkLst>
            <pc:docMk/>
            <pc:sldMk cId="4244825045" sldId="256"/>
            <ac:spMk id="154" creationId="{5D9F4C49-7BD2-483D-8ED6-D1B97573E53B}"/>
          </ac:spMkLst>
        </pc:spChg>
        <pc:spChg chg="mod">
          <ac:chgData name="Swapnil Wale" userId="67ba8ed64f1dd3db" providerId="LiveId" clId="{9FC1D37E-A51B-48DD-914D-8CF96076D3DA}" dt="2020-12-02T03:48:28.335" v="4607" actId="20577"/>
          <ac:spMkLst>
            <pc:docMk/>
            <pc:sldMk cId="4244825045" sldId="256"/>
            <ac:spMk id="155" creationId="{0299C408-BF3D-45A7-A4FF-14B5A1E33A74}"/>
          </ac:spMkLst>
        </pc:spChg>
        <pc:spChg chg="add mod">
          <ac:chgData name="Swapnil Wale" userId="67ba8ed64f1dd3db" providerId="LiveId" clId="{9FC1D37E-A51B-48DD-914D-8CF96076D3DA}" dt="2020-12-02T03:58:53.965" v="4694" actId="1076"/>
          <ac:spMkLst>
            <pc:docMk/>
            <pc:sldMk cId="4244825045" sldId="256"/>
            <ac:spMk id="156" creationId="{C4B0CA0D-BDE6-4706-8C9C-C71588ABFB96}"/>
          </ac:spMkLst>
        </pc:spChg>
        <pc:spChg chg="add mod">
          <ac:chgData name="Swapnil Wale" userId="67ba8ed64f1dd3db" providerId="LiveId" clId="{9FC1D37E-A51B-48DD-914D-8CF96076D3DA}" dt="2020-12-02T03:58:07.412" v="4691" actId="1035"/>
          <ac:spMkLst>
            <pc:docMk/>
            <pc:sldMk cId="4244825045" sldId="256"/>
            <ac:spMk id="158" creationId="{5D6F60E0-01FD-4002-B0F5-54D2A667EB5F}"/>
          </ac:spMkLst>
        </pc:spChg>
        <pc:spChg chg="add mod">
          <ac:chgData name="Swapnil Wale" userId="67ba8ed64f1dd3db" providerId="LiveId" clId="{9FC1D37E-A51B-48DD-914D-8CF96076D3DA}" dt="2020-12-02T03:59:08.321" v="4706" actId="207"/>
          <ac:spMkLst>
            <pc:docMk/>
            <pc:sldMk cId="4244825045" sldId="256"/>
            <ac:spMk id="159" creationId="{DEFFA920-CC1C-4D80-99AD-042425E13F2C}"/>
          </ac:spMkLst>
        </pc:spChg>
        <pc:grpChg chg="add del mod">
          <ac:chgData name="Swapnil Wale" userId="67ba8ed64f1dd3db" providerId="LiveId" clId="{9FC1D37E-A51B-48DD-914D-8CF96076D3DA}" dt="2020-12-01T23:40:22.294" v="252" actId="165"/>
          <ac:grpSpMkLst>
            <pc:docMk/>
            <pc:sldMk cId="4244825045" sldId="256"/>
            <ac:grpSpMk id="20" creationId="{D7350EC9-C6D2-48F0-9914-FA2D83CB70B0}"/>
          </ac:grpSpMkLst>
        </pc:grpChg>
        <pc:grpChg chg="add del mod">
          <ac:chgData name="Swapnil Wale" userId="67ba8ed64f1dd3db" providerId="LiveId" clId="{9FC1D37E-A51B-48DD-914D-8CF96076D3DA}" dt="2020-12-01T23:42:57.264" v="289" actId="478"/>
          <ac:grpSpMkLst>
            <pc:docMk/>
            <pc:sldMk cId="4244825045" sldId="256"/>
            <ac:grpSpMk id="21" creationId="{0223EE1F-37D6-4825-AFED-E8506626466D}"/>
          </ac:grpSpMkLst>
        </pc:grpChg>
        <pc:grpChg chg="add mod topLvl">
          <ac:chgData name="Swapnil Wale" userId="67ba8ed64f1dd3db" providerId="LiveId" clId="{9FC1D37E-A51B-48DD-914D-8CF96076D3DA}" dt="2020-12-02T03:25:50.656" v="3791" actId="1076"/>
          <ac:grpSpMkLst>
            <pc:docMk/>
            <pc:sldMk cId="4244825045" sldId="256"/>
            <ac:grpSpMk id="27" creationId="{A85D62D3-7871-4DB0-98B5-228F5BE6F909}"/>
          </ac:grpSpMkLst>
        </pc:grpChg>
        <pc:grpChg chg="add del mod">
          <ac:chgData name="Swapnil Wale" userId="67ba8ed64f1dd3db" providerId="LiveId" clId="{9FC1D37E-A51B-48DD-914D-8CF96076D3DA}" dt="2020-12-01T23:42:07.824" v="278" actId="478"/>
          <ac:grpSpMkLst>
            <pc:docMk/>
            <pc:sldMk cId="4244825045" sldId="256"/>
            <ac:grpSpMk id="29" creationId="{ABFCEDAF-F728-4949-84A8-F2708D9D1AD1}"/>
          </ac:grpSpMkLst>
        </pc:grpChg>
        <pc:grpChg chg="add del mod">
          <ac:chgData name="Swapnil Wale" userId="67ba8ed64f1dd3db" providerId="LiveId" clId="{9FC1D37E-A51B-48DD-914D-8CF96076D3DA}" dt="2020-12-02T03:11:17.005" v="2813" actId="478"/>
          <ac:grpSpMkLst>
            <pc:docMk/>
            <pc:sldMk cId="4244825045" sldId="256"/>
            <ac:grpSpMk id="32" creationId="{B8A30F1B-0033-4CE1-93D6-A85D6DC5210C}"/>
          </ac:grpSpMkLst>
        </pc:grpChg>
        <pc:grpChg chg="add del mod">
          <ac:chgData name="Swapnil Wale" userId="67ba8ed64f1dd3db" providerId="LiveId" clId="{9FC1D37E-A51B-48DD-914D-8CF96076D3DA}" dt="2020-12-02T03:11:14.254" v="2812" actId="478"/>
          <ac:grpSpMkLst>
            <pc:docMk/>
            <pc:sldMk cId="4244825045" sldId="256"/>
            <ac:grpSpMk id="33" creationId="{E1587688-B0CD-4DE9-A41C-796B1008C155}"/>
          </ac:grpSpMkLst>
        </pc:grpChg>
        <pc:grpChg chg="mod topLvl">
          <ac:chgData name="Swapnil Wale" userId="67ba8ed64f1dd3db" providerId="LiveId" clId="{9FC1D37E-A51B-48DD-914D-8CF96076D3DA}" dt="2020-12-02T03:55:33.699" v="4645" actId="14100"/>
          <ac:grpSpMkLst>
            <pc:docMk/>
            <pc:sldMk cId="4244825045" sldId="256"/>
            <ac:grpSpMk id="34" creationId="{EE489CAB-9B6C-4FA7-A78B-3C1997C66CF4}"/>
          </ac:grpSpMkLst>
        </pc:grpChg>
        <pc:grpChg chg="add del mod">
          <ac:chgData name="Swapnil Wale" userId="67ba8ed64f1dd3db" providerId="LiveId" clId="{9FC1D37E-A51B-48DD-914D-8CF96076D3DA}" dt="2020-12-02T03:11:11.379" v="2811" actId="478"/>
          <ac:grpSpMkLst>
            <pc:docMk/>
            <pc:sldMk cId="4244825045" sldId="256"/>
            <ac:grpSpMk id="38" creationId="{FD1C9680-5E1F-463C-9333-0DDD032EAB3A}"/>
          </ac:grpSpMkLst>
        </pc:grpChg>
        <pc:grpChg chg="mod topLvl">
          <ac:chgData name="Swapnil Wale" userId="67ba8ed64f1dd3db" providerId="LiveId" clId="{9FC1D37E-A51B-48DD-914D-8CF96076D3DA}" dt="2020-12-02T03:55:49.952" v="4652" actId="14100"/>
          <ac:grpSpMkLst>
            <pc:docMk/>
            <pc:sldMk cId="4244825045" sldId="256"/>
            <ac:grpSpMk id="39" creationId="{7BF09BC8-07C6-4A64-B9E5-CF7BFC000A82}"/>
          </ac:grpSpMkLst>
        </pc:grpChg>
        <pc:grpChg chg="add del mod">
          <ac:chgData name="Swapnil Wale" userId="67ba8ed64f1dd3db" providerId="LiveId" clId="{9FC1D37E-A51B-48DD-914D-8CF96076D3DA}" dt="2020-12-01T23:48:02.574" v="620" actId="21"/>
          <ac:grpSpMkLst>
            <pc:docMk/>
            <pc:sldMk cId="4244825045" sldId="256"/>
            <ac:grpSpMk id="43" creationId="{3D45BA8A-3F75-42A6-A05F-E9D7FF5E2D7E}"/>
          </ac:grpSpMkLst>
        </pc:grpChg>
        <pc:grpChg chg="mod topLvl">
          <ac:chgData name="Swapnil Wale" userId="67ba8ed64f1dd3db" providerId="LiveId" clId="{9FC1D37E-A51B-48DD-914D-8CF96076D3DA}" dt="2020-12-02T03:25:50.656" v="3791" actId="1076"/>
          <ac:grpSpMkLst>
            <pc:docMk/>
            <pc:sldMk cId="4244825045" sldId="256"/>
            <ac:grpSpMk id="44" creationId="{A3771A99-2421-4835-AE9A-C8BE74175449}"/>
          </ac:grpSpMkLst>
        </pc:grpChg>
        <pc:grpChg chg="add del mod">
          <ac:chgData name="Swapnil Wale" userId="67ba8ed64f1dd3db" providerId="LiveId" clId="{9FC1D37E-A51B-48DD-914D-8CF96076D3DA}" dt="2020-12-02T03:11:05.732" v="2808" actId="478"/>
          <ac:grpSpMkLst>
            <pc:docMk/>
            <pc:sldMk cId="4244825045" sldId="256"/>
            <ac:grpSpMk id="49" creationId="{F95015C4-3A13-4929-BA1F-554DB7CC7ED7}"/>
          </ac:grpSpMkLst>
        </pc:grpChg>
        <pc:grpChg chg="add del mod">
          <ac:chgData name="Swapnil Wale" userId="67ba8ed64f1dd3db" providerId="LiveId" clId="{9FC1D37E-A51B-48DD-914D-8CF96076D3DA}" dt="2020-12-02T00:07:26.788" v="831" actId="21"/>
          <ac:grpSpMkLst>
            <pc:docMk/>
            <pc:sldMk cId="4244825045" sldId="256"/>
            <ac:grpSpMk id="56" creationId="{E3AEBBF8-BB18-4BD2-87AB-C6971CBB44DC}"/>
          </ac:grpSpMkLst>
        </pc:grpChg>
        <pc:grpChg chg="mod topLvl">
          <ac:chgData name="Swapnil Wale" userId="67ba8ed64f1dd3db" providerId="LiveId" clId="{9FC1D37E-A51B-48DD-914D-8CF96076D3DA}" dt="2020-12-02T03:23:28.529" v="3767" actId="1076"/>
          <ac:grpSpMkLst>
            <pc:docMk/>
            <pc:sldMk cId="4244825045" sldId="256"/>
            <ac:grpSpMk id="57" creationId="{9B85C1AE-B1D3-4D50-A33F-C1603FF7827E}"/>
          </ac:grpSpMkLst>
        </pc:grpChg>
        <pc:grpChg chg="add del mod">
          <ac:chgData name="Swapnil Wale" userId="67ba8ed64f1dd3db" providerId="LiveId" clId="{9FC1D37E-A51B-48DD-914D-8CF96076D3DA}" dt="2020-12-02T00:07:17.479" v="828" actId="478"/>
          <ac:grpSpMkLst>
            <pc:docMk/>
            <pc:sldMk cId="4244825045" sldId="256"/>
            <ac:grpSpMk id="61" creationId="{D93F42C0-D263-48A3-BF69-8583ACC669B6}"/>
          </ac:grpSpMkLst>
        </pc:grpChg>
        <pc:grpChg chg="mod">
          <ac:chgData name="Swapnil Wale" userId="67ba8ed64f1dd3db" providerId="LiveId" clId="{9FC1D37E-A51B-48DD-914D-8CF96076D3DA}" dt="2020-12-02T00:06:54.214" v="826"/>
          <ac:grpSpMkLst>
            <pc:docMk/>
            <pc:sldMk cId="4244825045" sldId="256"/>
            <ac:grpSpMk id="62" creationId="{D8EB3E36-4701-4ED5-AEFC-4EA0FA5F43DD}"/>
          </ac:grpSpMkLst>
        </pc:grpChg>
        <pc:grpChg chg="add del mod">
          <ac:chgData name="Swapnil Wale" userId="67ba8ed64f1dd3db" providerId="LiveId" clId="{9FC1D37E-A51B-48DD-914D-8CF96076D3DA}" dt="2020-12-02T00:07:17.479" v="828" actId="478"/>
          <ac:grpSpMkLst>
            <pc:docMk/>
            <pc:sldMk cId="4244825045" sldId="256"/>
            <ac:grpSpMk id="66" creationId="{B21E7F29-ADF4-404A-B54D-148BA3386A4E}"/>
          </ac:grpSpMkLst>
        </pc:grpChg>
        <pc:grpChg chg="mod">
          <ac:chgData name="Swapnil Wale" userId="67ba8ed64f1dd3db" providerId="LiveId" clId="{9FC1D37E-A51B-48DD-914D-8CF96076D3DA}" dt="2020-12-02T00:06:54.214" v="826"/>
          <ac:grpSpMkLst>
            <pc:docMk/>
            <pc:sldMk cId="4244825045" sldId="256"/>
            <ac:grpSpMk id="67" creationId="{8ECEA363-18C9-4E25-AB40-ED37340671D4}"/>
          </ac:grpSpMkLst>
        </pc:grpChg>
        <pc:grpChg chg="add del mod">
          <ac:chgData name="Swapnil Wale" userId="67ba8ed64f1dd3db" providerId="LiveId" clId="{9FC1D37E-A51B-48DD-914D-8CF96076D3DA}" dt="2020-12-02T00:07:17.479" v="828" actId="478"/>
          <ac:grpSpMkLst>
            <pc:docMk/>
            <pc:sldMk cId="4244825045" sldId="256"/>
            <ac:grpSpMk id="71" creationId="{35B0C1C5-1AED-4AD0-BB69-E2B4CC0A024C}"/>
          </ac:grpSpMkLst>
        </pc:grpChg>
        <pc:grpChg chg="mod">
          <ac:chgData name="Swapnil Wale" userId="67ba8ed64f1dd3db" providerId="LiveId" clId="{9FC1D37E-A51B-48DD-914D-8CF96076D3DA}" dt="2020-12-02T00:06:54.214" v="826"/>
          <ac:grpSpMkLst>
            <pc:docMk/>
            <pc:sldMk cId="4244825045" sldId="256"/>
            <ac:grpSpMk id="72" creationId="{CB8DAC1B-20DA-4849-B1B0-495EB8545AF7}"/>
          </ac:grpSpMkLst>
        </pc:grpChg>
        <pc:grpChg chg="add mod">
          <ac:chgData name="Swapnil Wale" userId="67ba8ed64f1dd3db" providerId="LiveId" clId="{9FC1D37E-A51B-48DD-914D-8CF96076D3DA}" dt="2020-12-02T03:24:45.914" v="3780" actId="1076"/>
          <ac:grpSpMkLst>
            <pc:docMk/>
            <pc:sldMk cId="4244825045" sldId="256"/>
            <ac:grpSpMk id="79" creationId="{B7E9E390-0641-4978-A222-10251B67FA5A}"/>
          </ac:grpSpMkLst>
        </pc:grpChg>
        <pc:grpChg chg="add del mod">
          <ac:chgData name="Swapnil Wale" userId="67ba8ed64f1dd3db" providerId="LiveId" clId="{9FC1D37E-A51B-48DD-914D-8CF96076D3DA}" dt="2020-12-02T00:15:23.222" v="1245"/>
          <ac:grpSpMkLst>
            <pc:docMk/>
            <pc:sldMk cId="4244825045" sldId="256"/>
            <ac:grpSpMk id="82" creationId="{9CD5F0A4-4355-4EC4-9928-66DE41579A37}"/>
          </ac:grpSpMkLst>
        </pc:grpChg>
        <pc:grpChg chg="add mod">
          <ac:chgData name="Swapnil Wale" userId="67ba8ed64f1dd3db" providerId="LiveId" clId="{9FC1D37E-A51B-48DD-914D-8CF96076D3DA}" dt="2020-12-02T03:24:50.499" v="3781" actId="1076"/>
          <ac:grpSpMkLst>
            <pc:docMk/>
            <pc:sldMk cId="4244825045" sldId="256"/>
            <ac:grpSpMk id="86" creationId="{1309DF0D-92FF-472C-835A-AC69272CF751}"/>
          </ac:grpSpMkLst>
        </pc:grpChg>
        <pc:grpChg chg="add mod">
          <ac:chgData name="Swapnil Wale" userId="67ba8ed64f1dd3db" providerId="LiveId" clId="{9FC1D37E-A51B-48DD-914D-8CF96076D3DA}" dt="2020-12-02T03:41:08.558" v="4524" actId="1076"/>
          <ac:grpSpMkLst>
            <pc:docMk/>
            <pc:sldMk cId="4244825045" sldId="256"/>
            <ac:grpSpMk id="99" creationId="{220DBABD-16E9-40A6-A956-09EAF263EC4B}"/>
          </ac:grpSpMkLst>
        </pc:grpChg>
        <pc:grpChg chg="add mod">
          <ac:chgData name="Swapnil Wale" userId="67ba8ed64f1dd3db" providerId="LiveId" clId="{9FC1D37E-A51B-48DD-914D-8CF96076D3DA}" dt="2020-12-02T03:34:21.465" v="3997" actId="1076"/>
          <ac:grpSpMkLst>
            <pc:docMk/>
            <pc:sldMk cId="4244825045" sldId="256"/>
            <ac:grpSpMk id="103" creationId="{185C5953-46F0-478B-A2E9-8E596EA5551D}"/>
          </ac:grpSpMkLst>
        </pc:grpChg>
        <pc:grpChg chg="add mod">
          <ac:chgData name="Swapnil Wale" userId="67ba8ed64f1dd3db" providerId="LiveId" clId="{9FC1D37E-A51B-48DD-914D-8CF96076D3DA}" dt="2020-12-02T03:18:27.897" v="3424" actId="164"/>
          <ac:grpSpMkLst>
            <pc:docMk/>
            <pc:sldMk cId="4244825045" sldId="256"/>
            <ac:grpSpMk id="107" creationId="{CA8DE14A-AD60-46BC-8DC5-169B8052B2BF}"/>
          </ac:grpSpMkLst>
        </pc:grpChg>
        <pc:grpChg chg="add mod">
          <ac:chgData name="Swapnil Wale" userId="67ba8ed64f1dd3db" providerId="LiveId" clId="{9FC1D37E-A51B-48DD-914D-8CF96076D3DA}" dt="2020-12-02T03:41:14.723" v="4526" actId="1076"/>
          <ac:grpSpMkLst>
            <pc:docMk/>
            <pc:sldMk cId="4244825045" sldId="256"/>
            <ac:grpSpMk id="111" creationId="{199683BD-2DDB-4EBF-B50D-8848B1C51424}"/>
          </ac:grpSpMkLst>
        </pc:grpChg>
        <pc:grpChg chg="add mod">
          <ac:chgData name="Swapnil Wale" userId="67ba8ed64f1dd3db" providerId="LiveId" clId="{9FC1D37E-A51B-48DD-914D-8CF96076D3DA}" dt="2020-12-02T03:50:30.239" v="4630" actId="14100"/>
          <ac:grpSpMkLst>
            <pc:docMk/>
            <pc:sldMk cId="4244825045" sldId="256"/>
            <ac:grpSpMk id="128" creationId="{2DC0B588-E8E3-4B93-B33B-6B7A569FA642}"/>
          </ac:grpSpMkLst>
        </pc:grpChg>
        <pc:grpChg chg="add mod">
          <ac:chgData name="Swapnil Wale" userId="67ba8ed64f1dd3db" providerId="LiveId" clId="{9FC1D37E-A51B-48DD-914D-8CF96076D3DA}" dt="2020-12-02T03:25:08.183" v="3784" actId="1076"/>
          <ac:grpSpMkLst>
            <pc:docMk/>
            <pc:sldMk cId="4244825045" sldId="256"/>
            <ac:grpSpMk id="133" creationId="{BE2A9E6F-4BC6-4D2B-B33F-088D305567EC}"/>
          </ac:grpSpMkLst>
        </pc:grpChg>
        <pc:grpChg chg="add mod">
          <ac:chgData name="Swapnil Wale" userId="67ba8ed64f1dd3db" providerId="LiveId" clId="{9FC1D37E-A51B-48DD-914D-8CF96076D3DA}" dt="2020-12-02T03:50:45.538" v="4632" actId="1076"/>
          <ac:grpSpMkLst>
            <pc:docMk/>
            <pc:sldMk cId="4244825045" sldId="256"/>
            <ac:grpSpMk id="134" creationId="{FA004173-4BA6-483C-A359-4C420F763F12}"/>
          </ac:grpSpMkLst>
        </pc:grpChg>
        <pc:grpChg chg="add mod">
          <ac:chgData name="Swapnil Wale" userId="67ba8ed64f1dd3db" providerId="LiveId" clId="{9FC1D37E-A51B-48DD-914D-8CF96076D3DA}" dt="2020-12-02T03:58:53.965" v="4694" actId="1076"/>
          <ac:grpSpMkLst>
            <pc:docMk/>
            <pc:sldMk cId="4244825045" sldId="256"/>
            <ac:grpSpMk id="138" creationId="{0346DD7F-7BA8-4F34-A960-7CFE59FE4114}"/>
          </ac:grpSpMkLst>
        </pc:grpChg>
        <pc:grpChg chg="add mod">
          <ac:chgData name="Swapnil Wale" userId="67ba8ed64f1dd3db" providerId="LiveId" clId="{9FC1D37E-A51B-48DD-914D-8CF96076D3DA}" dt="2020-12-02T03:58:53.965" v="4694" actId="1076"/>
          <ac:grpSpMkLst>
            <pc:docMk/>
            <pc:sldMk cId="4244825045" sldId="256"/>
            <ac:grpSpMk id="142" creationId="{8D20884D-546F-42CA-A97F-D77A35F334F0}"/>
          </ac:grpSpMkLst>
        </pc:grpChg>
        <pc:grpChg chg="add del mod">
          <ac:chgData name="Swapnil Wale" userId="67ba8ed64f1dd3db" providerId="LiveId" clId="{9FC1D37E-A51B-48DD-914D-8CF96076D3DA}" dt="2020-12-02T03:34:18.310" v="3996"/>
          <ac:grpSpMkLst>
            <pc:docMk/>
            <pc:sldMk cId="4244825045" sldId="256"/>
            <ac:grpSpMk id="145" creationId="{DE65B266-90DE-4C9D-BF0B-DC7D07F37CEC}"/>
          </ac:grpSpMkLst>
        </pc:grpChg>
        <pc:grpChg chg="add mod">
          <ac:chgData name="Swapnil Wale" userId="67ba8ed64f1dd3db" providerId="LiveId" clId="{9FC1D37E-A51B-48DD-914D-8CF96076D3DA}" dt="2020-12-02T03:58:53.965" v="4694" actId="1076"/>
          <ac:grpSpMkLst>
            <pc:docMk/>
            <pc:sldMk cId="4244825045" sldId="256"/>
            <ac:grpSpMk id="149" creationId="{EA919CD9-F35D-412F-9A06-024F45174BBF}"/>
          </ac:grpSpMkLst>
        </pc:grpChg>
        <pc:grpChg chg="add mod">
          <ac:chgData name="Swapnil Wale" userId="67ba8ed64f1dd3db" providerId="LiveId" clId="{9FC1D37E-A51B-48DD-914D-8CF96076D3DA}" dt="2020-12-02T03:58:53.965" v="4694" actId="1076"/>
          <ac:grpSpMkLst>
            <pc:docMk/>
            <pc:sldMk cId="4244825045" sldId="256"/>
            <ac:grpSpMk id="153" creationId="{5A2F4A9B-DD13-4E17-A789-F2F47F4D2B2D}"/>
          </ac:grpSpMkLst>
        </pc:grpChg>
        <pc:picChg chg="add mod">
          <ac:chgData name="Swapnil Wale" userId="67ba8ed64f1dd3db" providerId="LiveId" clId="{9FC1D37E-A51B-48DD-914D-8CF96076D3DA}" dt="2020-12-02T00:55:54.946" v="1795" actId="1076"/>
          <ac:picMkLst>
            <pc:docMk/>
            <pc:sldMk cId="4244825045" sldId="256"/>
            <ac:picMk id="16" creationId="{5A42DB2D-F5CD-4943-89E9-A62402E0EBD4}"/>
          </ac:picMkLst>
        </pc:picChg>
        <pc:picChg chg="add del mod">
          <ac:chgData name="Swapnil Wale" userId="67ba8ed64f1dd3db" providerId="LiveId" clId="{9FC1D37E-A51B-48DD-914D-8CF96076D3DA}" dt="2020-12-01T23:54:19.554" v="803" actId="478"/>
          <ac:picMkLst>
            <pc:docMk/>
            <pc:sldMk cId="4244825045" sldId="256"/>
            <ac:picMk id="52" creationId="{FE090D17-D594-4386-B6CC-A0E73776CC25}"/>
          </ac:picMkLst>
        </pc:picChg>
        <pc:picChg chg="add mod">
          <ac:chgData name="Swapnil Wale" userId="67ba8ed64f1dd3db" providerId="LiveId" clId="{9FC1D37E-A51B-48DD-914D-8CF96076D3DA}" dt="2020-12-02T00:56:38.768" v="1819" actId="1076"/>
          <ac:picMkLst>
            <pc:docMk/>
            <pc:sldMk cId="4244825045" sldId="256"/>
            <ac:picMk id="55" creationId="{89554B1C-C3BA-431E-8461-D3932E1F7C60}"/>
          </ac:picMkLst>
        </pc:picChg>
        <pc:picChg chg="add mod">
          <ac:chgData name="Swapnil Wale" userId="67ba8ed64f1dd3db" providerId="LiveId" clId="{9FC1D37E-A51B-48DD-914D-8CF96076D3DA}" dt="2020-12-02T00:56:28.546" v="1817" actId="1076"/>
          <ac:picMkLst>
            <pc:docMk/>
            <pc:sldMk cId="4244825045" sldId="256"/>
            <ac:picMk id="78" creationId="{A9BE6D37-5AFE-4DB0-AE82-F1D16F5C8E39}"/>
          </ac:picMkLst>
        </pc:picChg>
        <pc:picChg chg="add mod">
          <ac:chgData name="Swapnil Wale" userId="67ba8ed64f1dd3db" providerId="LiveId" clId="{9FC1D37E-A51B-48DD-914D-8CF96076D3DA}" dt="2020-12-02T02:46:37.713" v="1958" actId="1076"/>
          <ac:picMkLst>
            <pc:docMk/>
            <pc:sldMk cId="4244825045" sldId="256"/>
            <ac:picMk id="94" creationId="{D372DBD7-3101-4087-945A-B5D7661247F4}"/>
          </ac:picMkLst>
        </pc:picChg>
        <pc:picChg chg="add mod">
          <ac:chgData name="Swapnil Wale" userId="67ba8ed64f1dd3db" providerId="LiveId" clId="{9FC1D37E-A51B-48DD-914D-8CF96076D3DA}" dt="2020-12-02T01:03:45.721" v="1930" actId="1076"/>
          <ac:picMkLst>
            <pc:docMk/>
            <pc:sldMk cId="4244825045" sldId="256"/>
            <ac:picMk id="98" creationId="{2E5FCF8C-5888-4C91-B33B-35CCA8D9660D}"/>
          </ac:picMkLst>
        </pc:picChg>
        <pc:cxnChg chg="add mod">
          <ac:chgData name="Swapnil Wale" userId="67ba8ed64f1dd3db" providerId="LiveId" clId="{9FC1D37E-A51B-48DD-914D-8CF96076D3DA}" dt="2020-12-02T03:25:43.072" v="3790" actId="1076"/>
          <ac:cxnSpMkLst>
            <pc:docMk/>
            <pc:sldMk cId="4244825045" sldId="256"/>
            <ac:cxnSpMk id="5" creationId="{44497304-AC8B-49B7-A99C-B04A53C3B47B}"/>
          </ac:cxnSpMkLst>
        </pc:cxnChg>
        <pc:cxnChg chg="add mod">
          <ac:chgData name="Swapnil Wale" userId="67ba8ed64f1dd3db" providerId="LiveId" clId="{9FC1D37E-A51B-48DD-914D-8CF96076D3DA}" dt="2020-12-02T00:50:33.521" v="1644" actId="1076"/>
          <ac:cxnSpMkLst>
            <pc:docMk/>
            <pc:sldMk cId="4244825045" sldId="256"/>
            <ac:cxnSpMk id="6" creationId="{C8AC2ECD-9BEF-45D2-8FB3-162D94A7A395}"/>
          </ac:cxnSpMkLst>
        </pc:cxnChg>
        <pc:cxnChg chg="add mod">
          <ac:chgData name="Swapnil Wale" userId="67ba8ed64f1dd3db" providerId="LiveId" clId="{9FC1D37E-A51B-48DD-914D-8CF96076D3DA}" dt="2020-12-02T02:48:17.459" v="2113" actId="1076"/>
          <ac:cxnSpMkLst>
            <pc:docMk/>
            <pc:sldMk cId="4244825045" sldId="256"/>
            <ac:cxnSpMk id="7" creationId="{D368D938-F6C7-4A6E-9AA7-404027CBF745}"/>
          </ac:cxnSpMkLst>
        </pc:cxnChg>
        <pc:cxnChg chg="add mod">
          <ac:chgData name="Swapnil Wale" userId="67ba8ed64f1dd3db" providerId="LiveId" clId="{9FC1D37E-A51B-48DD-914D-8CF96076D3DA}" dt="2020-12-02T03:59:23.688" v="4710" actId="1035"/>
          <ac:cxnSpMkLst>
            <pc:docMk/>
            <pc:sldMk cId="4244825045" sldId="256"/>
            <ac:cxnSpMk id="8" creationId="{82C05027-6F02-465D-B3E9-C096C42BE690}"/>
          </ac:cxnSpMkLst>
        </pc:cxnChg>
        <pc:cxnChg chg="add mod">
          <ac:chgData name="Swapnil Wale" userId="67ba8ed64f1dd3db" providerId="LiveId" clId="{9FC1D37E-A51B-48DD-914D-8CF96076D3DA}" dt="2020-12-02T03:49:32.373" v="4624" actId="14100"/>
          <ac:cxnSpMkLst>
            <pc:docMk/>
            <pc:sldMk cId="4244825045" sldId="256"/>
            <ac:cxnSpMk id="9" creationId="{A993C0BE-FFF1-497A-8B0E-C513A563B209}"/>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4DEFC-83F6-468B-809F-C832209664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A2B3088-AF74-497E-B391-43C2925B11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880ADD6-9312-4B45-B8D9-241E47388D65}"/>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CF7B74F8-D0F5-46A7-8D4F-571E381B30C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B08206B-9508-4912-A000-6497D5B8DA3C}"/>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4136787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B37D-3C9A-438F-BD10-7AFF76294892}"/>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389D6784-9DB0-40AD-ABBE-B14D1E305B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8F65AD7-FF6C-4761-8359-842AA1AA2A8D}"/>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315A3090-3A1F-400F-97B7-A279D7D4DA2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8DA45A0-8589-48A3-A694-42D3EEC2003E}"/>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757904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C20748-22DD-4E93-AC24-156E735E62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1D0B135-7F09-487D-9F16-AED4E8CFB6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27760EF-A4D8-457C-9DE0-83685D7585DB}"/>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F2F3F8E8-5BF3-49DC-914A-4C76AF6E947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9FA8BC2-1C32-4D61-B1DE-2FFE67E369D6}"/>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351342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D737E-11C7-44DB-97F4-598D16AFB8E9}"/>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EB316956-6687-411D-95D4-FE277D46C4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C656BDC-356E-41B6-A639-B03B2714D899}"/>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FB6D5BFF-2A9C-452B-9C61-869A74AB63F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E95FD94-9321-451D-8089-AC06BCB867F9}"/>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3830398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FAA26-E257-4C78-9CDA-FBCE7AFB13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FF46AA9-5BD0-49C7-8EC2-6BD21C0FB5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D48061-751C-476F-A4BD-3347804C68E2}"/>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AFB2B7B0-14CD-49E2-B2B4-94DFA51BF56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E7D9664-6E50-465B-AA9B-ED2FB7DA86CB}"/>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1917063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79552-B206-4BC4-B154-2BCD868A728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13D97408-4E75-4375-8C71-3E81772522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F3596DB9-11D4-47A3-9C23-9372DF9079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4D00870A-7298-4B73-8BD5-FCCC18B4915D}"/>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6" name="Footer Placeholder 5">
            <a:extLst>
              <a:ext uri="{FF2B5EF4-FFF2-40B4-BE49-F238E27FC236}">
                <a16:creationId xmlns:a16="http://schemas.microsoft.com/office/drawing/2014/main" id="{190BD7FA-9ED9-4A35-B9FE-41AAA7D6CD1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09CB86D-E272-4D51-95B2-FCBB07A8456D}"/>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64589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AABAD-4ED7-4EF2-A5D9-2B05EF87EE2A}"/>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DE95E94-E30C-42DB-92CA-B1BD7271CB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798AF3-0623-4050-8F97-34FEA99E606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BCDBCA5A-CE48-4F3A-99A8-88BD233B4F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59ED10-4ABC-4CB3-A2C0-63F61D36302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13525571-8C7E-42F4-8FAB-1DF81E6BF33C}"/>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8" name="Footer Placeholder 7">
            <a:extLst>
              <a:ext uri="{FF2B5EF4-FFF2-40B4-BE49-F238E27FC236}">
                <a16:creationId xmlns:a16="http://schemas.microsoft.com/office/drawing/2014/main" id="{AC6C18CB-F877-42C4-83AB-3F962A24BF6A}"/>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D816C2EB-D722-4834-A504-A4C77E25A72E}"/>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2273412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AD67C-6EA9-4C7E-987C-DBABA2FCEB2E}"/>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0C32C5AF-1EC0-43D9-A61B-170B4AAE052F}"/>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4" name="Footer Placeholder 3">
            <a:extLst>
              <a:ext uri="{FF2B5EF4-FFF2-40B4-BE49-F238E27FC236}">
                <a16:creationId xmlns:a16="http://schemas.microsoft.com/office/drawing/2014/main" id="{746C09A7-96D9-40FF-B46D-4BFB82618D3C}"/>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DBF99147-304C-4B92-8056-48D06B77ED8F}"/>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16333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FED91A-6603-49F3-87B0-32A746FA8EFB}"/>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3" name="Footer Placeholder 2">
            <a:extLst>
              <a:ext uri="{FF2B5EF4-FFF2-40B4-BE49-F238E27FC236}">
                <a16:creationId xmlns:a16="http://schemas.microsoft.com/office/drawing/2014/main" id="{578F9C03-FEC4-4C5C-885C-58CA9B21F17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A9F41447-2F41-4F30-AC84-8CAC015F07B5}"/>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1722101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71FB1-9FC3-4384-B633-3856073FD6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FDDBE59F-4D87-4988-8932-4578B47B46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4AFF000E-8887-42B9-9014-79AF5FD2E8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6C98D4-5A75-47D2-B575-EF43EA339DA8}"/>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6" name="Footer Placeholder 5">
            <a:extLst>
              <a:ext uri="{FF2B5EF4-FFF2-40B4-BE49-F238E27FC236}">
                <a16:creationId xmlns:a16="http://schemas.microsoft.com/office/drawing/2014/main" id="{0B433ED1-8170-4876-9C9D-72CBFABD0CA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7FDD5EE-3D27-4213-AFED-30E1218D9E24}"/>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212077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A60E1-C845-473C-945B-1E4D4FF015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9506E80D-A236-4AD8-8EEC-D2CDA21584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9FEB4A58-A525-4711-8CF8-C3A1CBF75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D22E21-E93E-4DCA-87AD-FF4D8B64CFB1}"/>
              </a:ext>
            </a:extLst>
          </p:cNvPr>
          <p:cNvSpPr>
            <a:spLocks noGrp="1"/>
          </p:cNvSpPr>
          <p:nvPr>
            <p:ph type="dt" sz="half" idx="10"/>
          </p:nvPr>
        </p:nvSpPr>
        <p:spPr/>
        <p:txBody>
          <a:bodyPr/>
          <a:lstStyle/>
          <a:p>
            <a:fld id="{9991B9FE-8E17-4B00-B2E7-0EEBA7A291FA}" type="datetimeFigureOut">
              <a:rPr lang="en-AU" smtClean="0"/>
              <a:t>2/12/2020</a:t>
            </a:fld>
            <a:endParaRPr lang="en-AU"/>
          </a:p>
        </p:txBody>
      </p:sp>
      <p:sp>
        <p:nvSpPr>
          <p:cNvPr id="6" name="Footer Placeholder 5">
            <a:extLst>
              <a:ext uri="{FF2B5EF4-FFF2-40B4-BE49-F238E27FC236}">
                <a16:creationId xmlns:a16="http://schemas.microsoft.com/office/drawing/2014/main" id="{67490444-29D8-434A-8380-CBB5E667EB0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13C765A-7C34-464D-AF63-5F2FB5733AF9}"/>
              </a:ext>
            </a:extLst>
          </p:cNvPr>
          <p:cNvSpPr>
            <a:spLocks noGrp="1"/>
          </p:cNvSpPr>
          <p:nvPr>
            <p:ph type="sldNum" sz="quarter" idx="12"/>
          </p:nvPr>
        </p:nvSpPr>
        <p:spPr/>
        <p:txBody>
          <a:bodyPr/>
          <a:lstStyle/>
          <a:p>
            <a:fld id="{9E1702DC-D1C8-41F2-9644-E5D45C3566CC}" type="slidenum">
              <a:rPr lang="en-AU" smtClean="0"/>
              <a:t>‹#›</a:t>
            </a:fld>
            <a:endParaRPr lang="en-AU"/>
          </a:p>
        </p:txBody>
      </p:sp>
    </p:spTree>
    <p:extLst>
      <p:ext uri="{BB962C8B-B14F-4D97-AF65-F5344CB8AC3E}">
        <p14:creationId xmlns:p14="http://schemas.microsoft.com/office/powerpoint/2010/main" val="3114318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D109A2-81D5-438B-8557-A0415F22A0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4AD0CAF2-7B59-4E17-B0FD-6E3E2CA326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888A19E-4031-4E94-B9DD-3EFA17CBF6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91B9FE-8E17-4B00-B2E7-0EEBA7A291FA}" type="datetimeFigureOut">
              <a:rPr lang="en-AU" smtClean="0"/>
              <a:t>2/12/2020</a:t>
            </a:fld>
            <a:endParaRPr lang="en-AU"/>
          </a:p>
        </p:txBody>
      </p:sp>
      <p:sp>
        <p:nvSpPr>
          <p:cNvPr id="5" name="Footer Placeholder 4">
            <a:extLst>
              <a:ext uri="{FF2B5EF4-FFF2-40B4-BE49-F238E27FC236}">
                <a16:creationId xmlns:a16="http://schemas.microsoft.com/office/drawing/2014/main" id="{1D608FE5-DAF2-4AB2-82BB-1DE3C9AD5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9E4C9038-D46E-481A-91F3-841EA32B0E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702DC-D1C8-41F2-9644-E5D45C3566CC}" type="slidenum">
              <a:rPr lang="en-AU" smtClean="0"/>
              <a:t>‹#›</a:t>
            </a:fld>
            <a:endParaRPr lang="en-AU"/>
          </a:p>
        </p:txBody>
      </p:sp>
    </p:spTree>
    <p:extLst>
      <p:ext uri="{BB962C8B-B14F-4D97-AF65-F5344CB8AC3E}">
        <p14:creationId xmlns:p14="http://schemas.microsoft.com/office/powerpoint/2010/main" val="3743176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34000"/>
          </a:schemeClr>
        </a:solidFill>
        <a:effectLst/>
      </p:bgPr>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44497304-AC8B-49B7-A99C-B04A53C3B47B}"/>
              </a:ext>
            </a:extLst>
          </p:cNvPr>
          <p:cNvCxnSpPr/>
          <p:nvPr/>
        </p:nvCxnSpPr>
        <p:spPr>
          <a:xfrm>
            <a:off x="81666" y="1930534"/>
            <a:ext cx="12007970" cy="0"/>
          </a:xfrm>
          <a:prstGeom prst="line">
            <a:avLst/>
          </a:prstGeom>
          <a:ln/>
        </p:spPr>
        <p:style>
          <a:lnRef idx="2">
            <a:schemeClr val="dk1"/>
          </a:lnRef>
          <a:fillRef idx="0">
            <a:schemeClr val="dk1"/>
          </a:fillRef>
          <a:effectRef idx="1">
            <a:schemeClr val="dk1"/>
          </a:effectRef>
          <a:fontRef idx="minor">
            <a:schemeClr val="tx1"/>
          </a:fontRef>
        </p:style>
      </p:cxnSp>
      <p:cxnSp>
        <p:nvCxnSpPr>
          <p:cNvPr id="6" name="Straight Connector 5">
            <a:extLst>
              <a:ext uri="{FF2B5EF4-FFF2-40B4-BE49-F238E27FC236}">
                <a16:creationId xmlns:a16="http://schemas.microsoft.com/office/drawing/2014/main" id="{C8AC2ECD-9BEF-45D2-8FB3-162D94A7A395}"/>
              </a:ext>
            </a:extLst>
          </p:cNvPr>
          <p:cNvCxnSpPr/>
          <p:nvPr/>
        </p:nvCxnSpPr>
        <p:spPr>
          <a:xfrm>
            <a:off x="92015" y="3209229"/>
            <a:ext cx="12007970" cy="0"/>
          </a:xfrm>
          <a:prstGeom prst="line">
            <a:avLst/>
          </a:prstGeom>
          <a:ln/>
        </p:spPr>
        <p:style>
          <a:lnRef idx="2">
            <a:schemeClr val="dk1"/>
          </a:lnRef>
          <a:fillRef idx="0">
            <a:schemeClr val="dk1"/>
          </a:fillRef>
          <a:effectRef idx="1">
            <a:schemeClr val="dk1"/>
          </a:effectRef>
          <a:fontRef idx="minor">
            <a:schemeClr val="tx1"/>
          </a:fontRef>
        </p:style>
      </p:cxnSp>
      <p:cxnSp>
        <p:nvCxnSpPr>
          <p:cNvPr id="7" name="Straight Connector 6">
            <a:extLst>
              <a:ext uri="{FF2B5EF4-FFF2-40B4-BE49-F238E27FC236}">
                <a16:creationId xmlns:a16="http://schemas.microsoft.com/office/drawing/2014/main" id="{D368D938-F6C7-4A6E-9AA7-404027CBF745}"/>
              </a:ext>
            </a:extLst>
          </p:cNvPr>
          <p:cNvCxnSpPr/>
          <p:nvPr/>
        </p:nvCxnSpPr>
        <p:spPr>
          <a:xfrm>
            <a:off x="92015" y="4488489"/>
            <a:ext cx="12007970" cy="0"/>
          </a:xfrm>
          <a:prstGeom prst="line">
            <a:avLst/>
          </a:prstGeom>
          <a:ln/>
        </p:spPr>
        <p:style>
          <a:lnRef idx="2">
            <a:schemeClr val="dk1"/>
          </a:lnRef>
          <a:fillRef idx="0">
            <a:schemeClr val="dk1"/>
          </a:fillRef>
          <a:effectRef idx="1">
            <a:schemeClr val="dk1"/>
          </a:effectRef>
          <a:fontRef idx="minor">
            <a:schemeClr val="tx1"/>
          </a:fontRef>
        </p:style>
      </p:cxnSp>
      <p:cxnSp>
        <p:nvCxnSpPr>
          <p:cNvPr id="8" name="Straight Connector 7">
            <a:extLst>
              <a:ext uri="{FF2B5EF4-FFF2-40B4-BE49-F238E27FC236}">
                <a16:creationId xmlns:a16="http://schemas.microsoft.com/office/drawing/2014/main" id="{82C05027-6F02-465D-B3E9-C096C42BE690}"/>
              </a:ext>
            </a:extLst>
          </p:cNvPr>
          <p:cNvCxnSpPr/>
          <p:nvPr/>
        </p:nvCxnSpPr>
        <p:spPr>
          <a:xfrm>
            <a:off x="92015" y="5691692"/>
            <a:ext cx="12007970" cy="0"/>
          </a:xfrm>
          <a:prstGeom prst="line">
            <a:avLst/>
          </a:prstGeom>
          <a:ln/>
        </p:spPr>
        <p:style>
          <a:lnRef idx="2">
            <a:schemeClr val="dk1"/>
          </a:lnRef>
          <a:fillRef idx="0">
            <a:schemeClr val="dk1"/>
          </a:fillRef>
          <a:effectRef idx="1">
            <a:schemeClr val="dk1"/>
          </a:effectRef>
          <a:fontRef idx="minor">
            <a:schemeClr val="tx1"/>
          </a:fontRef>
        </p:style>
      </p:cxnSp>
      <p:cxnSp>
        <p:nvCxnSpPr>
          <p:cNvPr id="9" name="Straight Connector 8">
            <a:extLst>
              <a:ext uri="{FF2B5EF4-FFF2-40B4-BE49-F238E27FC236}">
                <a16:creationId xmlns:a16="http://schemas.microsoft.com/office/drawing/2014/main" id="{A993C0BE-FFF1-497A-8B0E-C513A563B209}"/>
              </a:ext>
            </a:extLst>
          </p:cNvPr>
          <p:cNvCxnSpPr>
            <a:cxnSpLocks/>
          </p:cNvCxnSpPr>
          <p:nvPr/>
        </p:nvCxnSpPr>
        <p:spPr>
          <a:xfrm>
            <a:off x="1658784" y="561098"/>
            <a:ext cx="24165" cy="6296902"/>
          </a:xfrm>
          <a:prstGeom prst="line">
            <a:avLst/>
          </a:prstGeom>
          <a:ln/>
        </p:spPr>
        <p:style>
          <a:lnRef idx="2">
            <a:schemeClr val="dk1"/>
          </a:lnRef>
          <a:fillRef idx="0">
            <a:schemeClr val="dk1"/>
          </a:fillRef>
          <a:effectRef idx="1">
            <a:schemeClr val="dk1"/>
          </a:effectRef>
          <a:fontRef idx="minor">
            <a:schemeClr val="tx1"/>
          </a:fontRef>
        </p:style>
      </p:cxnSp>
      <p:pic>
        <p:nvPicPr>
          <p:cNvPr id="16" name="Graphic 15" descr="Stopwatch 25%">
            <a:extLst>
              <a:ext uri="{FF2B5EF4-FFF2-40B4-BE49-F238E27FC236}">
                <a16:creationId xmlns:a16="http://schemas.microsoft.com/office/drawing/2014/main" id="{5A42DB2D-F5CD-4943-89E9-A62402E0EB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6471" y="763112"/>
            <a:ext cx="632605" cy="632605"/>
          </a:xfrm>
          <a:prstGeom prst="rect">
            <a:avLst/>
          </a:prstGeom>
        </p:spPr>
      </p:pic>
      <p:sp>
        <p:nvSpPr>
          <p:cNvPr id="17" name="TextBox 16">
            <a:extLst>
              <a:ext uri="{FF2B5EF4-FFF2-40B4-BE49-F238E27FC236}">
                <a16:creationId xmlns:a16="http://schemas.microsoft.com/office/drawing/2014/main" id="{187E55BD-6A4F-4C93-A3B7-51421E8456C9}"/>
              </a:ext>
            </a:extLst>
          </p:cNvPr>
          <p:cNvSpPr txBox="1"/>
          <p:nvPr/>
        </p:nvSpPr>
        <p:spPr>
          <a:xfrm>
            <a:off x="342281" y="1377523"/>
            <a:ext cx="1225015" cy="261610"/>
          </a:xfrm>
          <a:prstGeom prst="rect">
            <a:avLst/>
          </a:prstGeom>
          <a:noFill/>
        </p:spPr>
        <p:txBody>
          <a:bodyPr wrap="none" rtlCol="0">
            <a:spAutoFit/>
          </a:bodyPr>
          <a:lstStyle/>
          <a:p>
            <a:r>
              <a:rPr lang="en-AU" sz="1100" dirty="0">
                <a:latin typeface="Arial" panose="020B0604020202020204" pitchFamily="34" charset="0"/>
                <a:cs typeface="Arial" panose="020B0604020202020204" pitchFamily="34" charset="0"/>
              </a:rPr>
              <a:t>First 15 minutes</a:t>
            </a:r>
          </a:p>
        </p:txBody>
      </p:sp>
      <p:grpSp>
        <p:nvGrpSpPr>
          <p:cNvPr id="27" name="Group 26">
            <a:extLst>
              <a:ext uri="{FF2B5EF4-FFF2-40B4-BE49-F238E27FC236}">
                <a16:creationId xmlns:a16="http://schemas.microsoft.com/office/drawing/2014/main" id="{A85D62D3-7871-4DB0-98B5-228F5BE6F909}"/>
              </a:ext>
            </a:extLst>
          </p:cNvPr>
          <p:cNvGrpSpPr/>
          <p:nvPr/>
        </p:nvGrpSpPr>
        <p:grpSpPr>
          <a:xfrm>
            <a:off x="1948712" y="850152"/>
            <a:ext cx="2076091" cy="918020"/>
            <a:chOff x="2041535" y="180495"/>
            <a:chExt cx="2076091" cy="918020"/>
          </a:xfrm>
        </p:grpSpPr>
        <p:sp>
          <p:nvSpPr>
            <p:cNvPr id="18" name="Rectangle 17">
              <a:extLst>
                <a:ext uri="{FF2B5EF4-FFF2-40B4-BE49-F238E27FC236}">
                  <a16:creationId xmlns:a16="http://schemas.microsoft.com/office/drawing/2014/main" id="{765697A4-523A-46DA-951B-C4BFBCE85CC4}"/>
                </a:ext>
              </a:extLst>
            </p:cNvPr>
            <p:cNvSpPr/>
            <p:nvPr/>
          </p:nvSpPr>
          <p:spPr>
            <a:xfrm>
              <a:off x="2041535" y="478768"/>
              <a:ext cx="2076091" cy="61974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Log an incident ticket in your ticketing system. Collect all the details and add them to the ticket.</a:t>
              </a:r>
            </a:p>
          </p:txBody>
        </p:sp>
        <p:sp>
          <p:nvSpPr>
            <p:cNvPr id="19" name="Rectangle 18">
              <a:extLst>
                <a:ext uri="{FF2B5EF4-FFF2-40B4-BE49-F238E27FC236}">
                  <a16:creationId xmlns:a16="http://schemas.microsoft.com/office/drawing/2014/main" id="{4338E241-DC52-4A3F-AE1E-8BCCD0B733A5}"/>
                </a:ext>
              </a:extLst>
            </p:cNvPr>
            <p:cNvSpPr/>
            <p:nvPr/>
          </p:nvSpPr>
          <p:spPr>
            <a:xfrm>
              <a:off x="2041535" y="180495"/>
              <a:ext cx="2076091" cy="3079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Log a ticket</a:t>
              </a:r>
            </a:p>
          </p:txBody>
        </p:sp>
      </p:grpSp>
      <p:grpSp>
        <p:nvGrpSpPr>
          <p:cNvPr id="34" name="Group 33">
            <a:extLst>
              <a:ext uri="{FF2B5EF4-FFF2-40B4-BE49-F238E27FC236}">
                <a16:creationId xmlns:a16="http://schemas.microsoft.com/office/drawing/2014/main" id="{EE489CAB-9B6C-4FA7-A78B-3C1997C66CF4}"/>
              </a:ext>
            </a:extLst>
          </p:cNvPr>
          <p:cNvGrpSpPr/>
          <p:nvPr/>
        </p:nvGrpSpPr>
        <p:grpSpPr>
          <a:xfrm>
            <a:off x="4141222" y="844745"/>
            <a:ext cx="1981210" cy="918020"/>
            <a:chOff x="2041535" y="180495"/>
            <a:chExt cx="2076091" cy="918020"/>
          </a:xfrm>
        </p:grpSpPr>
        <p:sp>
          <p:nvSpPr>
            <p:cNvPr id="36" name="Rectangle 35">
              <a:extLst>
                <a:ext uri="{FF2B5EF4-FFF2-40B4-BE49-F238E27FC236}">
                  <a16:creationId xmlns:a16="http://schemas.microsoft.com/office/drawing/2014/main" id="{26E0A68D-65E0-46FB-881F-25542C5186C4}"/>
                </a:ext>
              </a:extLst>
            </p:cNvPr>
            <p:cNvSpPr/>
            <p:nvPr/>
          </p:nvSpPr>
          <p:spPr>
            <a:xfrm>
              <a:off x="2041535" y="483250"/>
              <a:ext cx="2076091" cy="61526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Identify the impact, priority, and severity of the incident.	</a:t>
              </a:r>
            </a:p>
            <a:p>
              <a:endParaRPr lang="en-AU" sz="1000" dirty="0">
                <a:solidFill>
                  <a:schemeClr val="tx1"/>
                </a:solidFill>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387CF20B-AE58-41DA-A561-1B8F4E5E7605}"/>
                </a:ext>
              </a:extLst>
            </p:cNvPr>
            <p:cNvSpPr/>
            <p:nvPr/>
          </p:nvSpPr>
          <p:spPr>
            <a:xfrm>
              <a:off x="2041535" y="180495"/>
              <a:ext cx="2076091" cy="302756"/>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Prioritize &amp; Categorize </a:t>
              </a:r>
              <a:endParaRPr lang="en-AU" sz="500" b="1" dirty="0">
                <a:solidFill>
                  <a:schemeClr val="tx1"/>
                </a:solidFill>
                <a:latin typeface="Arial" panose="020B060402020202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7BF09BC8-07C6-4A64-B9E5-CF7BFC000A82}"/>
              </a:ext>
            </a:extLst>
          </p:cNvPr>
          <p:cNvGrpSpPr/>
          <p:nvPr/>
        </p:nvGrpSpPr>
        <p:grpSpPr>
          <a:xfrm>
            <a:off x="6238851" y="840952"/>
            <a:ext cx="2827418" cy="934307"/>
            <a:chOff x="2041535" y="180495"/>
            <a:chExt cx="2076091" cy="934307"/>
          </a:xfrm>
        </p:grpSpPr>
        <p:sp>
          <p:nvSpPr>
            <p:cNvPr id="41" name="Rectangle 40">
              <a:extLst>
                <a:ext uri="{FF2B5EF4-FFF2-40B4-BE49-F238E27FC236}">
                  <a16:creationId xmlns:a16="http://schemas.microsoft.com/office/drawing/2014/main" id="{34DA1E0D-9F5F-4D9D-95B4-F76CCA3118D4}"/>
                </a:ext>
              </a:extLst>
            </p:cNvPr>
            <p:cNvSpPr/>
            <p:nvPr/>
          </p:nvSpPr>
          <p:spPr>
            <a:xfrm>
              <a:off x="2041535" y="483251"/>
              <a:ext cx="2076091" cy="6315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chemeClr val="tx1"/>
                  </a:solidFill>
                  <a:latin typeface="Arial" panose="020B0604020202020204" pitchFamily="34" charset="0"/>
                  <a:cs typeface="Arial" panose="020B0604020202020204" pitchFamily="34" charset="0"/>
                </a:rPr>
                <a:t>Send comms to critical stakeholders, informing them that the major incident process has been initiated. Start a conf call. </a:t>
              </a:r>
              <a:endParaRPr lang="en-AU" sz="1000" b="1"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E83267EE-5E92-464D-AE9E-52A5B3E96E26}"/>
                </a:ext>
              </a:extLst>
            </p:cNvPr>
            <p:cNvSpPr/>
            <p:nvPr/>
          </p:nvSpPr>
          <p:spPr>
            <a:xfrm>
              <a:off x="2041535" y="180495"/>
              <a:ext cx="2076091" cy="302756"/>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Engage Stakeholders</a:t>
              </a:r>
              <a:endParaRPr lang="en-AU" sz="500" b="1" dirty="0">
                <a:solidFill>
                  <a:schemeClr val="tx1"/>
                </a:solidFill>
                <a:latin typeface="Arial" panose="020B0604020202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A3771A99-2421-4835-AE9A-C8BE74175449}"/>
              </a:ext>
            </a:extLst>
          </p:cNvPr>
          <p:cNvGrpSpPr/>
          <p:nvPr/>
        </p:nvGrpSpPr>
        <p:grpSpPr>
          <a:xfrm>
            <a:off x="9159163" y="844263"/>
            <a:ext cx="2930473" cy="931724"/>
            <a:chOff x="2041535" y="154774"/>
            <a:chExt cx="2124435" cy="1033790"/>
          </a:xfrm>
        </p:grpSpPr>
        <p:sp>
          <p:nvSpPr>
            <p:cNvPr id="46" name="Rectangle 45">
              <a:extLst>
                <a:ext uri="{FF2B5EF4-FFF2-40B4-BE49-F238E27FC236}">
                  <a16:creationId xmlns:a16="http://schemas.microsoft.com/office/drawing/2014/main" id="{390B94A9-4A4E-489A-9EE9-B2A2566309D4}"/>
                </a:ext>
              </a:extLst>
            </p:cNvPr>
            <p:cNvSpPr/>
            <p:nvPr/>
          </p:nvSpPr>
          <p:spPr>
            <a:xfrm>
              <a:off x="2041535" y="495901"/>
              <a:ext cx="2124435" cy="69266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Form the incident response team with service desk, Level 2, Vendor teams and Incident Manager. Direct team to start investigation.</a:t>
              </a:r>
            </a:p>
          </p:txBody>
        </p:sp>
        <p:sp>
          <p:nvSpPr>
            <p:cNvPr id="47" name="Rectangle 46">
              <a:extLst>
                <a:ext uri="{FF2B5EF4-FFF2-40B4-BE49-F238E27FC236}">
                  <a16:creationId xmlns:a16="http://schemas.microsoft.com/office/drawing/2014/main" id="{CB31C4E1-2C08-44C9-A22A-6EECDF580D43}"/>
                </a:ext>
              </a:extLst>
            </p:cNvPr>
            <p:cNvSpPr/>
            <p:nvPr/>
          </p:nvSpPr>
          <p:spPr>
            <a:xfrm>
              <a:off x="2041535" y="154774"/>
              <a:ext cx="2124435" cy="33592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00" b="1" dirty="0">
                  <a:solidFill>
                    <a:schemeClr val="tx1"/>
                  </a:solidFill>
                  <a:latin typeface="Arial" panose="020B0604020202020204" pitchFamily="34" charset="0"/>
                  <a:cs typeface="Arial" panose="020B0604020202020204" pitchFamily="34" charset="0"/>
                </a:rPr>
                <a:t>     Form the “Incident Response Team”</a:t>
              </a:r>
              <a:endParaRPr lang="en-AU" sz="500" b="1" dirty="0">
                <a:solidFill>
                  <a:schemeClr val="tx1"/>
                </a:solidFill>
                <a:latin typeface="Arial" panose="020B0604020202020204" pitchFamily="34" charset="0"/>
                <a:cs typeface="Arial" panose="020B0604020202020204" pitchFamily="34" charset="0"/>
              </a:endParaRPr>
            </a:p>
          </p:txBody>
        </p:sp>
      </p:grpSp>
      <p:sp>
        <p:nvSpPr>
          <p:cNvPr id="51" name="Rectangle 50">
            <a:extLst>
              <a:ext uri="{FF2B5EF4-FFF2-40B4-BE49-F238E27FC236}">
                <a16:creationId xmlns:a16="http://schemas.microsoft.com/office/drawing/2014/main" id="{CD622FBB-4340-4E5B-853C-6042DDF4A147}"/>
              </a:ext>
            </a:extLst>
          </p:cNvPr>
          <p:cNvSpPr/>
          <p:nvPr/>
        </p:nvSpPr>
        <p:spPr>
          <a:xfrm>
            <a:off x="7502" y="-21179"/>
            <a:ext cx="12184498" cy="6152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b="1" dirty="0">
                <a:latin typeface="Arial" panose="020B0604020202020204" pitchFamily="34" charset="0"/>
                <a:cs typeface="Arial" panose="020B0604020202020204" pitchFamily="34" charset="0"/>
              </a:rPr>
              <a:t>Major Incident Guide</a:t>
            </a:r>
          </a:p>
        </p:txBody>
      </p:sp>
      <p:sp>
        <p:nvSpPr>
          <p:cNvPr id="53" name="TextBox 52">
            <a:extLst>
              <a:ext uri="{FF2B5EF4-FFF2-40B4-BE49-F238E27FC236}">
                <a16:creationId xmlns:a16="http://schemas.microsoft.com/office/drawing/2014/main" id="{119991F0-01E7-4576-8467-18D372EADCEC}"/>
              </a:ext>
            </a:extLst>
          </p:cNvPr>
          <p:cNvSpPr txBox="1"/>
          <p:nvPr/>
        </p:nvSpPr>
        <p:spPr>
          <a:xfrm>
            <a:off x="313389" y="2745731"/>
            <a:ext cx="1186543" cy="261610"/>
          </a:xfrm>
          <a:prstGeom prst="rect">
            <a:avLst/>
          </a:prstGeom>
          <a:noFill/>
        </p:spPr>
        <p:txBody>
          <a:bodyPr wrap="none" rtlCol="0">
            <a:spAutoFit/>
          </a:bodyPr>
          <a:lstStyle/>
          <a:p>
            <a:r>
              <a:rPr lang="en-AU" sz="1100" dirty="0">
                <a:latin typeface="Arial" panose="020B0604020202020204" pitchFamily="34" charset="0"/>
                <a:cs typeface="Arial" panose="020B0604020202020204" pitchFamily="34" charset="0"/>
              </a:rPr>
              <a:t>First 30 minutes</a:t>
            </a:r>
          </a:p>
        </p:txBody>
      </p:sp>
      <p:pic>
        <p:nvPicPr>
          <p:cNvPr id="55" name="Graphic 54" descr="Stopwatch 50%">
            <a:extLst>
              <a:ext uri="{FF2B5EF4-FFF2-40B4-BE49-F238E27FC236}">
                <a16:creationId xmlns:a16="http://schemas.microsoft.com/office/drawing/2014/main" id="{89554B1C-C3BA-431E-8461-D3932E1F7C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5651" y="2143827"/>
            <a:ext cx="632601" cy="632601"/>
          </a:xfrm>
          <a:prstGeom prst="rect">
            <a:avLst/>
          </a:prstGeom>
        </p:spPr>
      </p:pic>
      <p:grpSp>
        <p:nvGrpSpPr>
          <p:cNvPr id="57" name="Group 56">
            <a:extLst>
              <a:ext uri="{FF2B5EF4-FFF2-40B4-BE49-F238E27FC236}">
                <a16:creationId xmlns:a16="http://schemas.microsoft.com/office/drawing/2014/main" id="{9B85C1AE-B1D3-4D50-A33F-C1603FF7827E}"/>
              </a:ext>
            </a:extLst>
          </p:cNvPr>
          <p:cNvGrpSpPr/>
          <p:nvPr/>
        </p:nvGrpSpPr>
        <p:grpSpPr>
          <a:xfrm>
            <a:off x="1918003" y="2121861"/>
            <a:ext cx="2771823" cy="918020"/>
            <a:chOff x="2041535" y="180495"/>
            <a:chExt cx="2076091" cy="918020"/>
          </a:xfrm>
        </p:grpSpPr>
        <p:sp>
          <p:nvSpPr>
            <p:cNvPr id="59" name="Rectangle 58">
              <a:extLst>
                <a:ext uri="{FF2B5EF4-FFF2-40B4-BE49-F238E27FC236}">
                  <a16:creationId xmlns:a16="http://schemas.microsoft.com/office/drawing/2014/main" id="{990528F2-D29D-48CA-A7F0-06E998AFD5E0}"/>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Get a brief on the investigation done so far by the response team. Understand the impact, potential cause and ETA for the fix.</a:t>
              </a:r>
            </a:p>
          </p:txBody>
        </p:sp>
        <p:sp>
          <p:nvSpPr>
            <p:cNvPr id="60" name="Rectangle 59">
              <a:extLst>
                <a:ext uri="{FF2B5EF4-FFF2-40B4-BE49-F238E27FC236}">
                  <a16:creationId xmlns:a16="http://schemas.microsoft.com/office/drawing/2014/main" id="{0A4C54EF-E8E5-4373-9AE1-74B6D5BBDB59}"/>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Update from  Response Team</a:t>
              </a:r>
            </a:p>
          </p:txBody>
        </p:sp>
      </p:grpSp>
      <p:pic>
        <p:nvPicPr>
          <p:cNvPr id="78" name="Graphic 77" descr="Repeat">
            <a:extLst>
              <a:ext uri="{FF2B5EF4-FFF2-40B4-BE49-F238E27FC236}">
                <a16:creationId xmlns:a16="http://schemas.microsoft.com/office/drawing/2014/main" id="{A9BE6D37-5AFE-4DB0-AE82-F1D16F5C8E3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9715" y="4742105"/>
            <a:ext cx="539218" cy="539218"/>
          </a:xfrm>
          <a:prstGeom prst="rect">
            <a:avLst/>
          </a:prstGeom>
        </p:spPr>
      </p:pic>
      <p:grpSp>
        <p:nvGrpSpPr>
          <p:cNvPr id="79" name="Group 78">
            <a:extLst>
              <a:ext uri="{FF2B5EF4-FFF2-40B4-BE49-F238E27FC236}">
                <a16:creationId xmlns:a16="http://schemas.microsoft.com/office/drawing/2014/main" id="{B7E9E390-0641-4978-A222-10251B67FA5A}"/>
              </a:ext>
            </a:extLst>
          </p:cNvPr>
          <p:cNvGrpSpPr/>
          <p:nvPr/>
        </p:nvGrpSpPr>
        <p:grpSpPr>
          <a:xfrm>
            <a:off x="4831403" y="2128031"/>
            <a:ext cx="4129884" cy="912399"/>
            <a:chOff x="2041535" y="180495"/>
            <a:chExt cx="2076091" cy="918020"/>
          </a:xfrm>
        </p:grpSpPr>
        <p:sp>
          <p:nvSpPr>
            <p:cNvPr id="80" name="Rectangle 79">
              <a:extLst>
                <a:ext uri="{FF2B5EF4-FFF2-40B4-BE49-F238E27FC236}">
                  <a16:creationId xmlns:a16="http://schemas.microsoft.com/office/drawing/2014/main" id="{507DD603-03BE-4971-B5CF-2BB14822E28C}"/>
                </a:ext>
              </a:extLst>
            </p:cNvPr>
            <p:cNvSpPr/>
            <p:nvPr/>
          </p:nvSpPr>
          <p:spPr>
            <a:xfrm>
              <a:off x="2041535" y="460855"/>
              <a:ext cx="2076091" cy="63766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Send comms to impacted stakeholders based on the update in step 5. Reiterate that the team is looking into the issue on priority. Add relevant info on impact, downtime and ETA if available. </a:t>
              </a:r>
            </a:p>
            <a:p>
              <a:endParaRPr lang="en-AU" sz="1000" dirty="0">
                <a:solidFill>
                  <a:schemeClr val="tx1"/>
                </a:solidFill>
                <a:latin typeface="Arial" panose="020B0604020202020204" pitchFamily="34" charset="0"/>
                <a:cs typeface="Arial" panose="020B0604020202020204" pitchFamily="34" charset="0"/>
              </a:endParaRPr>
            </a:p>
          </p:txBody>
        </p:sp>
        <p:sp>
          <p:nvSpPr>
            <p:cNvPr id="81" name="Rectangle 80">
              <a:extLst>
                <a:ext uri="{FF2B5EF4-FFF2-40B4-BE49-F238E27FC236}">
                  <a16:creationId xmlns:a16="http://schemas.microsoft.com/office/drawing/2014/main" id="{BA66E8C9-FFE9-4645-A246-F3782B3017B6}"/>
                </a:ext>
              </a:extLst>
            </p:cNvPr>
            <p:cNvSpPr/>
            <p:nvPr/>
          </p:nvSpPr>
          <p:spPr>
            <a:xfrm>
              <a:off x="2041535" y="180495"/>
              <a:ext cx="2076091" cy="2967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Comms to impacted stakeholders</a:t>
              </a:r>
            </a:p>
          </p:txBody>
        </p:sp>
      </p:grpSp>
      <p:grpSp>
        <p:nvGrpSpPr>
          <p:cNvPr id="86" name="Group 85">
            <a:extLst>
              <a:ext uri="{FF2B5EF4-FFF2-40B4-BE49-F238E27FC236}">
                <a16:creationId xmlns:a16="http://schemas.microsoft.com/office/drawing/2014/main" id="{1309DF0D-92FF-472C-835A-AC69272CF751}"/>
              </a:ext>
            </a:extLst>
          </p:cNvPr>
          <p:cNvGrpSpPr/>
          <p:nvPr/>
        </p:nvGrpSpPr>
        <p:grpSpPr>
          <a:xfrm>
            <a:off x="9102864" y="2118420"/>
            <a:ext cx="2874730" cy="915140"/>
            <a:chOff x="2041535" y="180495"/>
            <a:chExt cx="2076091" cy="920778"/>
          </a:xfrm>
        </p:grpSpPr>
        <p:sp>
          <p:nvSpPr>
            <p:cNvPr id="87" name="Rectangle 86">
              <a:extLst>
                <a:ext uri="{FF2B5EF4-FFF2-40B4-BE49-F238E27FC236}">
                  <a16:creationId xmlns:a16="http://schemas.microsoft.com/office/drawing/2014/main" id="{B0FDED44-20D8-4D4A-ACF5-156D05549519}"/>
                </a:ext>
              </a:extLst>
            </p:cNvPr>
            <p:cNvSpPr/>
            <p:nvPr/>
          </p:nvSpPr>
          <p:spPr>
            <a:xfrm>
              <a:off x="2041535" y="474996"/>
              <a:ext cx="2076091" cy="62627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If the response team is not able to progress with investigation consider escalation to managers. If needed add more resources to the team.</a:t>
              </a:r>
            </a:p>
            <a:p>
              <a:endParaRPr lang="en-AU" sz="1000" dirty="0">
                <a:solidFill>
                  <a:schemeClr val="tx1"/>
                </a:solidFill>
                <a:latin typeface="Arial" panose="020B0604020202020204" pitchFamily="34" charset="0"/>
                <a:cs typeface="Arial" panose="020B0604020202020204" pitchFamily="34" charset="0"/>
              </a:endParaRPr>
            </a:p>
          </p:txBody>
        </p:sp>
        <p:sp>
          <p:nvSpPr>
            <p:cNvPr id="88" name="Rectangle 87">
              <a:extLst>
                <a:ext uri="{FF2B5EF4-FFF2-40B4-BE49-F238E27FC236}">
                  <a16:creationId xmlns:a16="http://schemas.microsoft.com/office/drawing/2014/main" id="{8A61A660-984D-4853-9394-D3EBA6F94D54}"/>
                </a:ext>
              </a:extLst>
            </p:cNvPr>
            <p:cNvSpPr/>
            <p:nvPr/>
          </p:nvSpPr>
          <p:spPr>
            <a:xfrm>
              <a:off x="2041535" y="180495"/>
              <a:ext cx="2076091" cy="30156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Consider Escalating</a:t>
              </a:r>
            </a:p>
          </p:txBody>
        </p:sp>
      </p:grpSp>
      <p:sp>
        <p:nvSpPr>
          <p:cNvPr id="90" name="TextBox 89">
            <a:extLst>
              <a:ext uri="{FF2B5EF4-FFF2-40B4-BE49-F238E27FC236}">
                <a16:creationId xmlns:a16="http://schemas.microsoft.com/office/drawing/2014/main" id="{FD191B27-EE2C-48B3-BFE6-A77752B5857B}"/>
              </a:ext>
            </a:extLst>
          </p:cNvPr>
          <p:cNvSpPr txBox="1"/>
          <p:nvPr/>
        </p:nvSpPr>
        <p:spPr>
          <a:xfrm>
            <a:off x="252138" y="5282346"/>
            <a:ext cx="1361270" cy="261610"/>
          </a:xfrm>
          <a:prstGeom prst="rect">
            <a:avLst/>
          </a:prstGeom>
          <a:noFill/>
        </p:spPr>
        <p:txBody>
          <a:bodyPr wrap="none" rtlCol="0">
            <a:spAutoFit/>
          </a:bodyPr>
          <a:lstStyle/>
          <a:p>
            <a:r>
              <a:rPr lang="en-AU" sz="1100" dirty="0">
                <a:latin typeface="Arial" panose="020B0604020202020204" pitchFamily="34" charset="0"/>
                <a:cs typeface="Arial" panose="020B0604020202020204" pitchFamily="34" charset="0"/>
              </a:rPr>
              <a:t>Recurring Updates</a:t>
            </a:r>
          </a:p>
        </p:txBody>
      </p:sp>
      <p:pic>
        <p:nvPicPr>
          <p:cNvPr id="94" name="Graphic 93" descr="Stopwatch 75%">
            <a:extLst>
              <a:ext uri="{FF2B5EF4-FFF2-40B4-BE49-F238E27FC236}">
                <a16:creationId xmlns:a16="http://schemas.microsoft.com/office/drawing/2014/main" id="{D372DBD7-3101-4087-945A-B5D7661247F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4173" y="3364281"/>
            <a:ext cx="632602" cy="632602"/>
          </a:xfrm>
          <a:prstGeom prst="rect">
            <a:avLst/>
          </a:prstGeom>
        </p:spPr>
      </p:pic>
      <p:sp>
        <p:nvSpPr>
          <p:cNvPr id="95" name="TextBox 94">
            <a:extLst>
              <a:ext uri="{FF2B5EF4-FFF2-40B4-BE49-F238E27FC236}">
                <a16:creationId xmlns:a16="http://schemas.microsoft.com/office/drawing/2014/main" id="{BF8AA5B4-A37F-47ED-AD46-9563C30D535A}"/>
              </a:ext>
            </a:extLst>
          </p:cNvPr>
          <p:cNvSpPr txBox="1"/>
          <p:nvPr/>
        </p:nvSpPr>
        <p:spPr>
          <a:xfrm>
            <a:off x="342281" y="3992064"/>
            <a:ext cx="1186543" cy="261610"/>
          </a:xfrm>
          <a:prstGeom prst="rect">
            <a:avLst/>
          </a:prstGeom>
          <a:noFill/>
        </p:spPr>
        <p:txBody>
          <a:bodyPr wrap="none" rtlCol="0">
            <a:spAutoFit/>
          </a:bodyPr>
          <a:lstStyle/>
          <a:p>
            <a:r>
              <a:rPr lang="en-AU" sz="1100" dirty="0">
                <a:latin typeface="Arial" panose="020B0604020202020204" pitchFamily="34" charset="0"/>
                <a:cs typeface="Arial" panose="020B0604020202020204" pitchFamily="34" charset="0"/>
              </a:rPr>
              <a:t>First 60 minutes</a:t>
            </a:r>
          </a:p>
        </p:txBody>
      </p:sp>
      <p:sp>
        <p:nvSpPr>
          <p:cNvPr id="96" name="TextBox 95">
            <a:extLst>
              <a:ext uri="{FF2B5EF4-FFF2-40B4-BE49-F238E27FC236}">
                <a16:creationId xmlns:a16="http://schemas.microsoft.com/office/drawing/2014/main" id="{8F4C2A13-10A3-445E-AC12-B2068403E3DE}"/>
              </a:ext>
            </a:extLst>
          </p:cNvPr>
          <p:cNvSpPr txBox="1"/>
          <p:nvPr/>
        </p:nvSpPr>
        <p:spPr>
          <a:xfrm>
            <a:off x="220776" y="6441553"/>
            <a:ext cx="1385316" cy="261610"/>
          </a:xfrm>
          <a:prstGeom prst="rect">
            <a:avLst/>
          </a:prstGeom>
          <a:noFill/>
        </p:spPr>
        <p:txBody>
          <a:bodyPr wrap="none" rtlCol="0">
            <a:spAutoFit/>
          </a:bodyPr>
          <a:lstStyle/>
          <a:p>
            <a:r>
              <a:rPr lang="en-AU" sz="1100" dirty="0">
                <a:latin typeface="Arial" panose="020B0604020202020204" pitchFamily="34" charset="0"/>
                <a:cs typeface="Arial" panose="020B0604020202020204" pitchFamily="34" charset="0"/>
              </a:rPr>
              <a:t>Incident Resolution</a:t>
            </a:r>
          </a:p>
        </p:txBody>
      </p:sp>
      <p:pic>
        <p:nvPicPr>
          <p:cNvPr id="98" name="Graphic 97" descr="Badge Tick1">
            <a:extLst>
              <a:ext uri="{FF2B5EF4-FFF2-40B4-BE49-F238E27FC236}">
                <a16:creationId xmlns:a16="http://schemas.microsoft.com/office/drawing/2014/main" id="{2E5FCF8C-5888-4C91-B33B-35CCA8D9660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92628" y="5840683"/>
            <a:ext cx="555693" cy="555693"/>
          </a:xfrm>
          <a:prstGeom prst="rect">
            <a:avLst/>
          </a:prstGeom>
        </p:spPr>
      </p:pic>
      <p:grpSp>
        <p:nvGrpSpPr>
          <p:cNvPr id="99" name="Group 98">
            <a:extLst>
              <a:ext uri="{FF2B5EF4-FFF2-40B4-BE49-F238E27FC236}">
                <a16:creationId xmlns:a16="http://schemas.microsoft.com/office/drawing/2014/main" id="{220DBABD-16E9-40A6-A956-09EAF263EC4B}"/>
              </a:ext>
            </a:extLst>
          </p:cNvPr>
          <p:cNvGrpSpPr/>
          <p:nvPr/>
        </p:nvGrpSpPr>
        <p:grpSpPr>
          <a:xfrm>
            <a:off x="1917720" y="3392403"/>
            <a:ext cx="3147778" cy="918020"/>
            <a:chOff x="2041535" y="180495"/>
            <a:chExt cx="2076091" cy="918020"/>
          </a:xfrm>
        </p:grpSpPr>
        <p:sp>
          <p:nvSpPr>
            <p:cNvPr id="100" name="Rectangle 99">
              <a:extLst>
                <a:ext uri="{FF2B5EF4-FFF2-40B4-BE49-F238E27FC236}">
                  <a16:creationId xmlns:a16="http://schemas.microsoft.com/office/drawing/2014/main" id="{24247BE1-9592-4452-A202-C31363EDC2DE}"/>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Get an update from the incident response team. After 60 minutes the team should have a detailed impact assessment and a potential fix.</a:t>
              </a:r>
            </a:p>
          </p:txBody>
        </p:sp>
        <p:sp>
          <p:nvSpPr>
            <p:cNvPr id="101" name="Rectangle 100">
              <a:extLst>
                <a:ext uri="{FF2B5EF4-FFF2-40B4-BE49-F238E27FC236}">
                  <a16:creationId xmlns:a16="http://schemas.microsoft.com/office/drawing/2014/main" id="{B7B89C12-4A61-40FB-BD8A-86646F56B7B3}"/>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Update from  Response Team</a:t>
              </a:r>
            </a:p>
          </p:txBody>
        </p:sp>
      </p:grpSp>
      <p:grpSp>
        <p:nvGrpSpPr>
          <p:cNvPr id="103" name="Group 102">
            <a:extLst>
              <a:ext uri="{FF2B5EF4-FFF2-40B4-BE49-F238E27FC236}">
                <a16:creationId xmlns:a16="http://schemas.microsoft.com/office/drawing/2014/main" id="{185C5953-46F0-478B-A2E9-8E596EA5551D}"/>
              </a:ext>
            </a:extLst>
          </p:cNvPr>
          <p:cNvGrpSpPr/>
          <p:nvPr/>
        </p:nvGrpSpPr>
        <p:grpSpPr>
          <a:xfrm>
            <a:off x="5202820" y="3385202"/>
            <a:ext cx="3147778" cy="918020"/>
            <a:chOff x="2041535" y="180495"/>
            <a:chExt cx="2076091" cy="918020"/>
          </a:xfrm>
        </p:grpSpPr>
        <p:sp>
          <p:nvSpPr>
            <p:cNvPr id="104" name="Rectangle 103">
              <a:extLst>
                <a:ext uri="{FF2B5EF4-FFF2-40B4-BE49-F238E27FC236}">
                  <a16:creationId xmlns:a16="http://schemas.microsoft.com/office/drawing/2014/main" id="{13EDBE13-84A9-498F-B443-214C8489622E}"/>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Send an updated comms to impacted stakeholders. This time include additional details of the issue, suggested fixes/workarounds and ETA for resolution.</a:t>
              </a:r>
            </a:p>
          </p:txBody>
        </p:sp>
        <p:sp>
          <p:nvSpPr>
            <p:cNvPr id="105" name="Rectangle 104">
              <a:extLst>
                <a:ext uri="{FF2B5EF4-FFF2-40B4-BE49-F238E27FC236}">
                  <a16:creationId xmlns:a16="http://schemas.microsoft.com/office/drawing/2014/main" id="{5A971622-4567-48BB-A788-75CDD42A0E40}"/>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Comms to impacted stakeholders</a:t>
              </a:r>
            </a:p>
          </p:txBody>
        </p:sp>
      </p:grpSp>
      <p:grpSp>
        <p:nvGrpSpPr>
          <p:cNvPr id="111" name="Group 110">
            <a:extLst>
              <a:ext uri="{FF2B5EF4-FFF2-40B4-BE49-F238E27FC236}">
                <a16:creationId xmlns:a16="http://schemas.microsoft.com/office/drawing/2014/main" id="{199683BD-2DDB-4EBF-B50D-8848B1C51424}"/>
              </a:ext>
            </a:extLst>
          </p:cNvPr>
          <p:cNvGrpSpPr/>
          <p:nvPr/>
        </p:nvGrpSpPr>
        <p:grpSpPr>
          <a:xfrm>
            <a:off x="1913230" y="4641401"/>
            <a:ext cx="3147778" cy="918020"/>
            <a:chOff x="2041535" y="180495"/>
            <a:chExt cx="2076091" cy="918020"/>
          </a:xfrm>
        </p:grpSpPr>
        <p:sp>
          <p:nvSpPr>
            <p:cNvPr id="112" name="Rectangle 111">
              <a:extLst>
                <a:ext uri="{FF2B5EF4-FFF2-40B4-BE49-F238E27FC236}">
                  <a16:creationId xmlns:a16="http://schemas.microsoft.com/office/drawing/2014/main" id="{59926F7C-21F6-4D71-AD45-4E576DB6B0B2}"/>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After the first 60 minutes send regular updates to impacted stakeholders. The frequency for the updates should be agreed with stakeholders.</a:t>
              </a:r>
            </a:p>
          </p:txBody>
        </p:sp>
        <p:sp>
          <p:nvSpPr>
            <p:cNvPr id="113" name="Rectangle 112">
              <a:extLst>
                <a:ext uri="{FF2B5EF4-FFF2-40B4-BE49-F238E27FC236}">
                  <a16:creationId xmlns:a16="http://schemas.microsoft.com/office/drawing/2014/main" id="{DB8B1ACC-E38D-4D3F-A4F1-6590592F3F77}"/>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Regular Comms with Updates</a:t>
              </a:r>
            </a:p>
          </p:txBody>
        </p:sp>
      </p:grpSp>
      <p:sp>
        <p:nvSpPr>
          <p:cNvPr id="116" name="Rectangle 115">
            <a:extLst>
              <a:ext uri="{FF2B5EF4-FFF2-40B4-BE49-F238E27FC236}">
                <a16:creationId xmlns:a16="http://schemas.microsoft.com/office/drawing/2014/main" id="{743A41B6-35C5-4170-8B2D-B76F7F27D42B}"/>
              </a:ext>
            </a:extLst>
          </p:cNvPr>
          <p:cNvSpPr/>
          <p:nvPr/>
        </p:nvSpPr>
        <p:spPr>
          <a:xfrm>
            <a:off x="5331880" y="3451003"/>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9</a:t>
            </a:r>
          </a:p>
        </p:txBody>
      </p:sp>
      <p:grpSp>
        <p:nvGrpSpPr>
          <p:cNvPr id="133" name="Group 132">
            <a:extLst>
              <a:ext uri="{FF2B5EF4-FFF2-40B4-BE49-F238E27FC236}">
                <a16:creationId xmlns:a16="http://schemas.microsoft.com/office/drawing/2014/main" id="{BE2A9E6F-4BC6-4D2B-B33F-088D305567EC}"/>
              </a:ext>
            </a:extLst>
          </p:cNvPr>
          <p:cNvGrpSpPr/>
          <p:nvPr/>
        </p:nvGrpSpPr>
        <p:grpSpPr>
          <a:xfrm>
            <a:off x="8467288" y="3378029"/>
            <a:ext cx="3492396" cy="918020"/>
            <a:chOff x="8581503" y="3388048"/>
            <a:chExt cx="3492396" cy="918020"/>
          </a:xfrm>
        </p:grpSpPr>
        <p:grpSp>
          <p:nvGrpSpPr>
            <p:cNvPr id="107" name="Group 106">
              <a:extLst>
                <a:ext uri="{FF2B5EF4-FFF2-40B4-BE49-F238E27FC236}">
                  <a16:creationId xmlns:a16="http://schemas.microsoft.com/office/drawing/2014/main" id="{CA8DE14A-AD60-46BC-8DC5-169B8052B2BF}"/>
                </a:ext>
              </a:extLst>
            </p:cNvPr>
            <p:cNvGrpSpPr/>
            <p:nvPr/>
          </p:nvGrpSpPr>
          <p:grpSpPr>
            <a:xfrm>
              <a:off x="8581503" y="3388048"/>
              <a:ext cx="3492396" cy="918020"/>
              <a:chOff x="2041535" y="180495"/>
              <a:chExt cx="2076091" cy="918020"/>
            </a:xfrm>
          </p:grpSpPr>
          <p:sp>
            <p:nvSpPr>
              <p:cNvPr id="108" name="Rectangle 107">
                <a:extLst>
                  <a:ext uri="{FF2B5EF4-FFF2-40B4-BE49-F238E27FC236}">
                    <a16:creationId xmlns:a16="http://schemas.microsoft.com/office/drawing/2014/main" id="{DCA620B2-2935-418E-92FB-176574E501BA}"/>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If the there is no clear ETA for resolution then senior management should be engaged to consider any business continuity measures.</a:t>
                </a:r>
              </a:p>
            </p:txBody>
          </p:sp>
          <p:sp>
            <p:nvSpPr>
              <p:cNvPr id="109" name="Rectangle 108">
                <a:extLst>
                  <a:ext uri="{FF2B5EF4-FFF2-40B4-BE49-F238E27FC236}">
                    <a16:creationId xmlns:a16="http://schemas.microsoft.com/office/drawing/2014/main" id="{AC104AA5-9D2E-4E0D-9B45-4BD0EF5722A3}"/>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Consider Business Continuity Measures</a:t>
                </a:r>
              </a:p>
            </p:txBody>
          </p:sp>
        </p:grpSp>
        <p:sp>
          <p:nvSpPr>
            <p:cNvPr id="117" name="Rectangle 116">
              <a:extLst>
                <a:ext uri="{FF2B5EF4-FFF2-40B4-BE49-F238E27FC236}">
                  <a16:creationId xmlns:a16="http://schemas.microsoft.com/office/drawing/2014/main" id="{A7EF6A9B-ABA3-44C8-9F6C-373DAE81FE2E}"/>
                </a:ext>
              </a:extLst>
            </p:cNvPr>
            <p:cNvSpPr/>
            <p:nvPr/>
          </p:nvSpPr>
          <p:spPr>
            <a:xfrm>
              <a:off x="8741176" y="3465563"/>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10</a:t>
              </a:r>
            </a:p>
          </p:txBody>
        </p:sp>
      </p:grpSp>
      <p:sp>
        <p:nvSpPr>
          <p:cNvPr id="118" name="Rectangle 117">
            <a:extLst>
              <a:ext uri="{FF2B5EF4-FFF2-40B4-BE49-F238E27FC236}">
                <a16:creationId xmlns:a16="http://schemas.microsoft.com/office/drawing/2014/main" id="{3E534534-5CB9-46AD-8A16-FEDB209BCD67}"/>
              </a:ext>
            </a:extLst>
          </p:cNvPr>
          <p:cNvSpPr/>
          <p:nvPr/>
        </p:nvSpPr>
        <p:spPr>
          <a:xfrm>
            <a:off x="2184102" y="3453147"/>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8</a:t>
            </a:r>
          </a:p>
        </p:txBody>
      </p:sp>
      <p:sp>
        <p:nvSpPr>
          <p:cNvPr id="119" name="Rectangle 118">
            <a:extLst>
              <a:ext uri="{FF2B5EF4-FFF2-40B4-BE49-F238E27FC236}">
                <a16:creationId xmlns:a16="http://schemas.microsoft.com/office/drawing/2014/main" id="{500AAB4E-6B84-4FF9-9128-E7FD4A0EA57A}"/>
              </a:ext>
            </a:extLst>
          </p:cNvPr>
          <p:cNvSpPr/>
          <p:nvPr/>
        </p:nvSpPr>
        <p:spPr>
          <a:xfrm>
            <a:off x="2168575" y="4698113"/>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11</a:t>
            </a:r>
          </a:p>
        </p:txBody>
      </p:sp>
      <p:sp>
        <p:nvSpPr>
          <p:cNvPr id="120" name="Rectangle 119">
            <a:extLst>
              <a:ext uri="{FF2B5EF4-FFF2-40B4-BE49-F238E27FC236}">
                <a16:creationId xmlns:a16="http://schemas.microsoft.com/office/drawing/2014/main" id="{532FB60D-8A58-4AC3-AF25-6B1D336B098F}"/>
              </a:ext>
            </a:extLst>
          </p:cNvPr>
          <p:cNvSpPr/>
          <p:nvPr/>
        </p:nvSpPr>
        <p:spPr>
          <a:xfrm>
            <a:off x="2034694" y="2176483"/>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5</a:t>
            </a:r>
          </a:p>
        </p:txBody>
      </p:sp>
      <p:sp>
        <p:nvSpPr>
          <p:cNvPr id="121" name="Rectangle 120">
            <a:extLst>
              <a:ext uri="{FF2B5EF4-FFF2-40B4-BE49-F238E27FC236}">
                <a16:creationId xmlns:a16="http://schemas.microsoft.com/office/drawing/2014/main" id="{00EF0484-B91D-49F5-836D-315EED835F69}"/>
              </a:ext>
            </a:extLst>
          </p:cNvPr>
          <p:cNvSpPr/>
          <p:nvPr/>
        </p:nvSpPr>
        <p:spPr>
          <a:xfrm>
            <a:off x="9602120" y="2189806"/>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7</a:t>
            </a:r>
          </a:p>
        </p:txBody>
      </p:sp>
      <p:sp>
        <p:nvSpPr>
          <p:cNvPr id="122" name="Rectangle 121">
            <a:extLst>
              <a:ext uri="{FF2B5EF4-FFF2-40B4-BE49-F238E27FC236}">
                <a16:creationId xmlns:a16="http://schemas.microsoft.com/office/drawing/2014/main" id="{45B8FD9C-93B9-45B1-BD95-AC68FE968CC3}"/>
              </a:ext>
            </a:extLst>
          </p:cNvPr>
          <p:cNvSpPr/>
          <p:nvPr/>
        </p:nvSpPr>
        <p:spPr>
          <a:xfrm>
            <a:off x="2236609" y="910247"/>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a:t>
            </a:r>
          </a:p>
        </p:txBody>
      </p:sp>
      <p:sp>
        <p:nvSpPr>
          <p:cNvPr id="124" name="Rectangle 123">
            <a:extLst>
              <a:ext uri="{FF2B5EF4-FFF2-40B4-BE49-F238E27FC236}">
                <a16:creationId xmlns:a16="http://schemas.microsoft.com/office/drawing/2014/main" id="{3B3B4A9D-18B9-4F69-B3D2-8D20FC0AECBE}"/>
              </a:ext>
            </a:extLst>
          </p:cNvPr>
          <p:cNvSpPr/>
          <p:nvPr/>
        </p:nvSpPr>
        <p:spPr>
          <a:xfrm>
            <a:off x="9206052" y="907891"/>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4</a:t>
            </a:r>
          </a:p>
        </p:txBody>
      </p:sp>
      <p:sp>
        <p:nvSpPr>
          <p:cNvPr id="125" name="Rectangle 124">
            <a:extLst>
              <a:ext uri="{FF2B5EF4-FFF2-40B4-BE49-F238E27FC236}">
                <a16:creationId xmlns:a16="http://schemas.microsoft.com/office/drawing/2014/main" id="{D90AF5A1-34D8-481F-9880-BFB88BBB3A9E}"/>
              </a:ext>
            </a:extLst>
          </p:cNvPr>
          <p:cNvSpPr/>
          <p:nvPr/>
        </p:nvSpPr>
        <p:spPr>
          <a:xfrm>
            <a:off x="5472236" y="2176483"/>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6</a:t>
            </a:r>
          </a:p>
        </p:txBody>
      </p:sp>
      <p:sp>
        <p:nvSpPr>
          <p:cNvPr id="126" name="Rectangle 125">
            <a:extLst>
              <a:ext uri="{FF2B5EF4-FFF2-40B4-BE49-F238E27FC236}">
                <a16:creationId xmlns:a16="http://schemas.microsoft.com/office/drawing/2014/main" id="{7B4DE4AC-9F64-4D59-A625-1489C78316F1}"/>
              </a:ext>
            </a:extLst>
          </p:cNvPr>
          <p:cNvSpPr/>
          <p:nvPr/>
        </p:nvSpPr>
        <p:spPr>
          <a:xfrm>
            <a:off x="6583269" y="902230"/>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3</a:t>
            </a:r>
          </a:p>
        </p:txBody>
      </p:sp>
      <p:sp>
        <p:nvSpPr>
          <p:cNvPr id="127" name="Rectangle 126">
            <a:extLst>
              <a:ext uri="{FF2B5EF4-FFF2-40B4-BE49-F238E27FC236}">
                <a16:creationId xmlns:a16="http://schemas.microsoft.com/office/drawing/2014/main" id="{8E8FBA93-6037-4D5E-9280-862845443ED8}"/>
              </a:ext>
            </a:extLst>
          </p:cNvPr>
          <p:cNvSpPr/>
          <p:nvPr/>
        </p:nvSpPr>
        <p:spPr>
          <a:xfrm>
            <a:off x="4223225" y="902230"/>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2</a:t>
            </a:r>
          </a:p>
        </p:txBody>
      </p:sp>
      <p:grpSp>
        <p:nvGrpSpPr>
          <p:cNvPr id="128" name="Group 127">
            <a:extLst>
              <a:ext uri="{FF2B5EF4-FFF2-40B4-BE49-F238E27FC236}">
                <a16:creationId xmlns:a16="http://schemas.microsoft.com/office/drawing/2014/main" id="{2DC0B588-E8E3-4B93-B33B-6B7A569FA642}"/>
              </a:ext>
            </a:extLst>
          </p:cNvPr>
          <p:cNvGrpSpPr/>
          <p:nvPr/>
        </p:nvGrpSpPr>
        <p:grpSpPr>
          <a:xfrm>
            <a:off x="5202820" y="4641401"/>
            <a:ext cx="2715092" cy="902554"/>
            <a:chOff x="2041535" y="180495"/>
            <a:chExt cx="2076091" cy="918020"/>
          </a:xfrm>
        </p:grpSpPr>
        <p:sp>
          <p:nvSpPr>
            <p:cNvPr id="129" name="Rectangle 128">
              <a:extLst>
                <a:ext uri="{FF2B5EF4-FFF2-40B4-BE49-F238E27FC236}">
                  <a16:creationId xmlns:a16="http://schemas.microsoft.com/office/drawing/2014/main" id="{8FC31BB2-3F56-4D2B-9061-2B85EBDB541E}"/>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Support any business continuity measures being implemented. </a:t>
              </a:r>
            </a:p>
          </p:txBody>
        </p:sp>
        <p:sp>
          <p:nvSpPr>
            <p:cNvPr id="130" name="Rectangle 129">
              <a:extLst>
                <a:ext uri="{FF2B5EF4-FFF2-40B4-BE49-F238E27FC236}">
                  <a16:creationId xmlns:a16="http://schemas.microsoft.com/office/drawing/2014/main" id="{297B8FFC-95A8-4A1D-839F-87DFE6061799}"/>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Support Business Continuity </a:t>
              </a:r>
            </a:p>
          </p:txBody>
        </p:sp>
      </p:grpSp>
      <p:sp>
        <p:nvSpPr>
          <p:cNvPr id="131" name="Rectangle 130">
            <a:extLst>
              <a:ext uri="{FF2B5EF4-FFF2-40B4-BE49-F238E27FC236}">
                <a16:creationId xmlns:a16="http://schemas.microsoft.com/office/drawing/2014/main" id="{909DB5E9-B3E8-42EA-89B3-71A2F44BBF60}"/>
              </a:ext>
            </a:extLst>
          </p:cNvPr>
          <p:cNvSpPr/>
          <p:nvPr/>
        </p:nvSpPr>
        <p:spPr>
          <a:xfrm>
            <a:off x="5302584" y="4704697"/>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12</a:t>
            </a:r>
          </a:p>
        </p:txBody>
      </p:sp>
      <p:grpSp>
        <p:nvGrpSpPr>
          <p:cNvPr id="134" name="Group 133">
            <a:extLst>
              <a:ext uri="{FF2B5EF4-FFF2-40B4-BE49-F238E27FC236}">
                <a16:creationId xmlns:a16="http://schemas.microsoft.com/office/drawing/2014/main" id="{FA004173-4BA6-483C-A359-4C420F763F12}"/>
              </a:ext>
            </a:extLst>
          </p:cNvPr>
          <p:cNvGrpSpPr/>
          <p:nvPr/>
        </p:nvGrpSpPr>
        <p:grpSpPr>
          <a:xfrm>
            <a:off x="8059724" y="4621996"/>
            <a:ext cx="3442795" cy="903302"/>
            <a:chOff x="2041535" y="180495"/>
            <a:chExt cx="2076091" cy="918020"/>
          </a:xfrm>
        </p:grpSpPr>
        <p:sp>
          <p:nvSpPr>
            <p:cNvPr id="135" name="Rectangle 134">
              <a:extLst>
                <a:ext uri="{FF2B5EF4-FFF2-40B4-BE49-F238E27FC236}">
                  <a16:creationId xmlns:a16="http://schemas.microsoft.com/office/drawing/2014/main" id="{394A2D58-34A9-4320-B5FC-A5DDDBBB88FE}"/>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If there is no clear ETA on the resolution it is time to consider briefing the executive team or getting in touch with all the customers to provide an update. </a:t>
              </a:r>
            </a:p>
          </p:txBody>
        </p:sp>
        <p:sp>
          <p:nvSpPr>
            <p:cNvPr id="136" name="Rectangle 135">
              <a:extLst>
                <a:ext uri="{FF2B5EF4-FFF2-40B4-BE49-F238E27FC236}">
                  <a16:creationId xmlns:a16="http://schemas.microsoft.com/office/drawing/2014/main" id="{7CFE2FE5-9948-4DE6-9E92-FFED1C1C8E64}"/>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Consider briefing the executive team</a:t>
              </a:r>
            </a:p>
          </p:txBody>
        </p:sp>
      </p:grpSp>
      <p:sp>
        <p:nvSpPr>
          <p:cNvPr id="137" name="Rectangle 136">
            <a:extLst>
              <a:ext uri="{FF2B5EF4-FFF2-40B4-BE49-F238E27FC236}">
                <a16:creationId xmlns:a16="http://schemas.microsoft.com/office/drawing/2014/main" id="{1710EF83-BD81-4620-942E-5AE3E1663232}"/>
              </a:ext>
            </a:extLst>
          </p:cNvPr>
          <p:cNvSpPr/>
          <p:nvPr/>
        </p:nvSpPr>
        <p:spPr>
          <a:xfrm>
            <a:off x="8301300" y="4687482"/>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13</a:t>
            </a:r>
          </a:p>
        </p:txBody>
      </p:sp>
      <p:grpSp>
        <p:nvGrpSpPr>
          <p:cNvPr id="138" name="Group 137">
            <a:extLst>
              <a:ext uri="{FF2B5EF4-FFF2-40B4-BE49-F238E27FC236}">
                <a16:creationId xmlns:a16="http://schemas.microsoft.com/office/drawing/2014/main" id="{0346DD7F-7BA8-4F34-A960-7CFE59FE4114}"/>
              </a:ext>
            </a:extLst>
          </p:cNvPr>
          <p:cNvGrpSpPr/>
          <p:nvPr/>
        </p:nvGrpSpPr>
        <p:grpSpPr>
          <a:xfrm>
            <a:off x="1917720" y="5907102"/>
            <a:ext cx="2644810" cy="918020"/>
            <a:chOff x="2041535" y="180495"/>
            <a:chExt cx="2076091" cy="918020"/>
          </a:xfrm>
        </p:grpSpPr>
        <p:sp>
          <p:nvSpPr>
            <p:cNvPr id="139" name="Rectangle 138">
              <a:extLst>
                <a:ext uri="{FF2B5EF4-FFF2-40B4-BE49-F238E27FC236}">
                  <a16:creationId xmlns:a16="http://schemas.microsoft.com/office/drawing/2014/main" id="{7B395A76-CA0D-41A1-9A8E-E7BB314945BC}"/>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Obtain confirmation from response team that the issue is resolved. Ensure adequate testing has been done. </a:t>
              </a:r>
            </a:p>
          </p:txBody>
        </p:sp>
        <p:sp>
          <p:nvSpPr>
            <p:cNvPr id="140" name="Rectangle 139">
              <a:extLst>
                <a:ext uri="{FF2B5EF4-FFF2-40B4-BE49-F238E27FC236}">
                  <a16:creationId xmlns:a16="http://schemas.microsoft.com/office/drawing/2014/main" id="{00BECF52-4591-4057-8F66-BD671FCB3C94}"/>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Confirmation from Response Team </a:t>
              </a:r>
            </a:p>
          </p:txBody>
        </p:sp>
      </p:grpSp>
      <p:sp>
        <p:nvSpPr>
          <p:cNvPr id="141" name="Rectangle 140">
            <a:extLst>
              <a:ext uri="{FF2B5EF4-FFF2-40B4-BE49-F238E27FC236}">
                <a16:creationId xmlns:a16="http://schemas.microsoft.com/office/drawing/2014/main" id="{044FB646-3E66-4A3E-9AA4-5122304B9877}"/>
              </a:ext>
            </a:extLst>
          </p:cNvPr>
          <p:cNvSpPr/>
          <p:nvPr/>
        </p:nvSpPr>
        <p:spPr>
          <a:xfrm>
            <a:off x="1963463" y="5971951"/>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14</a:t>
            </a:r>
          </a:p>
        </p:txBody>
      </p:sp>
      <p:grpSp>
        <p:nvGrpSpPr>
          <p:cNvPr id="142" name="Group 141">
            <a:extLst>
              <a:ext uri="{FF2B5EF4-FFF2-40B4-BE49-F238E27FC236}">
                <a16:creationId xmlns:a16="http://schemas.microsoft.com/office/drawing/2014/main" id="{8D20884D-546F-42CA-A97F-D77A35F334F0}"/>
              </a:ext>
            </a:extLst>
          </p:cNvPr>
          <p:cNvGrpSpPr/>
          <p:nvPr/>
        </p:nvGrpSpPr>
        <p:grpSpPr>
          <a:xfrm>
            <a:off x="4711954" y="5899144"/>
            <a:ext cx="2056906" cy="918020"/>
            <a:chOff x="2041535" y="180495"/>
            <a:chExt cx="2076091" cy="918020"/>
          </a:xfrm>
        </p:grpSpPr>
        <p:sp>
          <p:nvSpPr>
            <p:cNvPr id="143" name="Rectangle 142">
              <a:extLst>
                <a:ext uri="{FF2B5EF4-FFF2-40B4-BE49-F238E27FC236}">
                  <a16:creationId xmlns:a16="http://schemas.microsoft.com/office/drawing/2014/main" id="{77BC65B5-D7E2-4BF5-B9D7-D1BE75D8BB82}"/>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Send final comms to all the stakeholders informing them that the incident is resolved.</a:t>
              </a:r>
            </a:p>
          </p:txBody>
        </p:sp>
        <p:sp>
          <p:nvSpPr>
            <p:cNvPr id="144" name="Rectangle 143">
              <a:extLst>
                <a:ext uri="{FF2B5EF4-FFF2-40B4-BE49-F238E27FC236}">
                  <a16:creationId xmlns:a16="http://schemas.microsoft.com/office/drawing/2014/main" id="{6EC8E59A-1DB8-4C71-A3C9-AD424DD44321}"/>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Comms to stakeholders</a:t>
              </a:r>
            </a:p>
          </p:txBody>
        </p:sp>
      </p:grpSp>
      <p:sp>
        <p:nvSpPr>
          <p:cNvPr id="148" name="Rectangle 147">
            <a:extLst>
              <a:ext uri="{FF2B5EF4-FFF2-40B4-BE49-F238E27FC236}">
                <a16:creationId xmlns:a16="http://schemas.microsoft.com/office/drawing/2014/main" id="{78A2C3D4-D1B9-4DEE-B082-BBB70097E6C1}"/>
              </a:ext>
            </a:extLst>
          </p:cNvPr>
          <p:cNvSpPr/>
          <p:nvPr/>
        </p:nvSpPr>
        <p:spPr>
          <a:xfrm>
            <a:off x="4791146" y="5967089"/>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15</a:t>
            </a:r>
          </a:p>
        </p:txBody>
      </p:sp>
      <p:grpSp>
        <p:nvGrpSpPr>
          <p:cNvPr id="149" name="Group 148">
            <a:extLst>
              <a:ext uri="{FF2B5EF4-FFF2-40B4-BE49-F238E27FC236}">
                <a16:creationId xmlns:a16="http://schemas.microsoft.com/office/drawing/2014/main" id="{EA919CD9-F35D-412F-9A06-024F45174BBF}"/>
              </a:ext>
            </a:extLst>
          </p:cNvPr>
          <p:cNvGrpSpPr/>
          <p:nvPr/>
        </p:nvGrpSpPr>
        <p:grpSpPr>
          <a:xfrm>
            <a:off x="6918284" y="5898020"/>
            <a:ext cx="2477729" cy="918020"/>
            <a:chOff x="2041535" y="180495"/>
            <a:chExt cx="2076091" cy="918020"/>
          </a:xfrm>
        </p:grpSpPr>
        <p:sp>
          <p:nvSpPr>
            <p:cNvPr id="150" name="Rectangle 149">
              <a:extLst>
                <a:ext uri="{FF2B5EF4-FFF2-40B4-BE49-F238E27FC236}">
                  <a16:creationId xmlns:a16="http://schemas.microsoft.com/office/drawing/2014/main" id="{7E2B598A-CBBE-47B5-A1F0-CB2F50599E76}"/>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Add all the details and close the incident ticket. If the problem persists then log a problem ticket and link it to the incident.</a:t>
              </a:r>
            </a:p>
          </p:txBody>
        </p:sp>
        <p:sp>
          <p:nvSpPr>
            <p:cNvPr id="151" name="Rectangle 150">
              <a:extLst>
                <a:ext uri="{FF2B5EF4-FFF2-40B4-BE49-F238E27FC236}">
                  <a16:creationId xmlns:a16="http://schemas.microsoft.com/office/drawing/2014/main" id="{A8E9D1D9-3699-438B-A372-8FECE83E53F5}"/>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Close the incident ticket</a:t>
              </a:r>
            </a:p>
          </p:txBody>
        </p:sp>
      </p:grpSp>
      <p:sp>
        <p:nvSpPr>
          <p:cNvPr id="152" name="Rectangle 151">
            <a:extLst>
              <a:ext uri="{FF2B5EF4-FFF2-40B4-BE49-F238E27FC236}">
                <a16:creationId xmlns:a16="http://schemas.microsoft.com/office/drawing/2014/main" id="{C9A4D8D5-9684-42E9-B322-24977A85B736}"/>
              </a:ext>
            </a:extLst>
          </p:cNvPr>
          <p:cNvSpPr/>
          <p:nvPr/>
        </p:nvSpPr>
        <p:spPr>
          <a:xfrm>
            <a:off x="7211370" y="5960819"/>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16</a:t>
            </a:r>
          </a:p>
        </p:txBody>
      </p:sp>
      <p:grpSp>
        <p:nvGrpSpPr>
          <p:cNvPr id="153" name="Group 152">
            <a:extLst>
              <a:ext uri="{FF2B5EF4-FFF2-40B4-BE49-F238E27FC236}">
                <a16:creationId xmlns:a16="http://schemas.microsoft.com/office/drawing/2014/main" id="{5A2F4A9B-DD13-4E17-A789-F2F47F4D2B2D}"/>
              </a:ext>
            </a:extLst>
          </p:cNvPr>
          <p:cNvGrpSpPr/>
          <p:nvPr/>
        </p:nvGrpSpPr>
        <p:grpSpPr>
          <a:xfrm>
            <a:off x="9527449" y="5892874"/>
            <a:ext cx="2572536" cy="918020"/>
            <a:chOff x="2041535" y="180495"/>
            <a:chExt cx="2076091" cy="918020"/>
          </a:xfrm>
        </p:grpSpPr>
        <p:sp>
          <p:nvSpPr>
            <p:cNvPr id="154" name="Rectangle 153">
              <a:extLst>
                <a:ext uri="{FF2B5EF4-FFF2-40B4-BE49-F238E27FC236}">
                  <a16:creationId xmlns:a16="http://schemas.microsoft.com/office/drawing/2014/main" id="{5D9F4C49-7BD2-483D-8ED6-D1B97573E53B}"/>
                </a:ext>
              </a:extLst>
            </p:cNvPr>
            <p:cNvSpPr/>
            <p:nvPr/>
          </p:nvSpPr>
          <p:spPr>
            <a:xfrm>
              <a:off x="2041535" y="477874"/>
              <a:ext cx="2076091" cy="6206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000" dirty="0">
                  <a:solidFill>
                    <a:schemeClr val="tx1"/>
                  </a:solidFill>
                  <a:latin typeface="Arial" panose="020B0604020202020204" pitchFamily="34" charset="0"/>
                  <a:cs typeface="Arial" panose="020B0604020202020204" pitchFamily="34" charset="0"/>
                </a:rPr>
                <a:t>Organise a PIR with the teams involved. Issue a PIR report with all the findings, timelines, lessons learnt and actions.</a:t>
              </a:r>
            </a:p>
          </p:txBody>
        </p:sp>
        <p:sp>
          <p:nvSpPr>
            <p:cNvPr id="155" name="Rectangle 154">
              <a:extLst>
                <a:ext uri="{FF2B5EF4-FFF2-40B4-BE49-F238E27FC236}">
                  <a16:creationId xmlns:a16="http://schemas.microsoft.com/office/drawing/2014/main" id="{0299C408-BF3D-45A7-A4FF-14B5A1E33A74}"/>
                </a:ext>
              </a:extLst>
            </p:cNvPr>
            <p:cNvSpPr/>
            <p:nvPr/>
          </p:nvSpPr>
          <p:spPr>
            <a:xfrm>
              <a:off x="2041535" y="180495"/>
              <a:ext cx="2076091" cy="306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           Conduct a PIR</a:t>
              </a:r>
            </a:p>
          </p:txBody>
        </p:sp>
      </p:grpSp>
      <p:sp>
        <p:nvSpPr>
          <p:cNvPr id="156" name="Rectangle 155">
            <a:extLst>
              <a:ext uri="{FF2B5EF4-FFF2-40B4-BE49-F238E27FC236}">
                <a16:creationId xmlns:a16="http://schemas.microsoft.com/office/drawing/2014/main" id="{C4B0CA0D-BDE6-4706-8C9C-C71588ABFB96}"/>
              </a:ext>
            </a:extLst>
          </p:cNvPr>
          <p:cNvSpPr/>
          <p:nvPr/>
        </p:nvSpPr>
        <p:spPr>
          <a:xfrm>
            <a:off x="10193911" y="5956170"/>
            <a:ext cx="339305" cy="17078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000" b="1" dirty="0">
                <a:solidFill>
                  <a:schemeClr val="tx1"/>
                </a:solidFill>
                <a:latin typeface="Arial" panose="020B0604020202020204" pitchFamily="34" charset="0"/>
                <a:cs typeface="Arial" panose="020B0604020202020204" pitchFamily="34" charset="0"/>
              </a:rPr>
              <a:t>17</a:t>
            </a:r>
          </a:p>
        </p:txBody>
      </p:sp>
      <p:sp>
        <p:nvSpPr>
          <p:cNvPr id="158" name="Rectangle 157">
            <a:extLst>
              <a:ext uri="{FF2B5EF4-FFF2-40B4-BE49-F238E27FC236}">
                <a16:creationId xmlns:a16="http://schemas.microsoft.com/office/drawing/2014/main" id="{5D6F60E0-01FD-4002-B0F5-54D2A667EB5F}"/>
              </a:ext>
            </a:extLst>
          </p:cNvPr>
          <p:cNvSpPr/>
          <p:nvPr/>
        </p:nvSpPr>
        <p:spPr>
          <a:xfrm>
            <a:off x="7059635" y="652374"/>
            <a:ext cx="1098830" cy="168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900" dirty="0">
                <a:latin typeface="Arial" panose="020B0604020202020204" pitchFamily="34" charset="0"/>
                <a:cs typeface="Arial" panose="020B0604020202020204" pitchFamily="34" charset="0"/>
              </a:rPr>
              <a:t>First Response</a:t>
            </a:r>
          </a:p>
        </p:txBody>
      </p:sp>
      <p:sp>
        <p:nvSpPr>
          <p:cNvPr id="159" name="Rectangle 158">
            <a:extLst>
              <a:ext uri="{FF2B5EF4-FFF2-40B4-BE49-F238E27FC236}">
                <a16:creationId xmlns:a16="http://schemas.microsoft.com/office/drawing/2014/main" id="{DEFFA920-CC1C-4D80-99AD-042425E13F2C}"/>
              </a:ext>
            </a:extLst>
          </p:cNvPr>
          <p:cNvSpPr/>
          <p:nvPr/>
        </p:nvSpPr>
        <p:spPr>
          <a:xfrm>
            <a:off x="5190992" y="5724074"/>
            <a:ext cx="1098830" cy="1688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900" dirty="0">
                <a:latin typeface="Arial" panose="020B0604020202020204" pitchFamily="34" charset="0"/>
                <a:cs typeface="Arial" panose="020B0604020202020204" pitchFamily="34" charset="0"/>
              </a:rPr>
              <a:t>Resolution</a:t>
            </a:r>
          </a:p>
        </p:txBody>
      </p:sp>
      <p:sp>
        <p:nvSpPr>
          <p:cNvPr id="89" name="Rectangle 88">
            <a:extLst>
              <a:ext uri="{FF2B5EF4-FFF2-40B4-BE49-F238E27FC236}">
                <a16:creationId xmlns:a16="http://schemas.microsoft.com/office/drawing/2014/main" id="{A4004EC6-A5EB-43FC-8792-DCE4A3AEC7CA}"/>
              </a:ext>
            </a:extLst>
          </p:cNvPr>
          <p:cNvSpPr/>
          <p:nvPr/>
        </p:nvSpPr>
        <p:spPr>
          <a:xfrm>
            <a:off x="6122432" y="3213267"/>
            <a:ext cx="1098830" cy="16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900" dirty="0">
                <a:latin typeface="Arial" panose="020B0604020202020204" pitchFamily="34" charset="0"/>
                <a:cs typeface="Arial" panose="020B0604020202020204" pitchFamily="34" charset="0"/>
              </a:rPr>
              <a:t>Workarounds?</a:t>
            </a:r>
          </a:p>
        </p:txBody>
      </p:sp>
    </p:spTree>
    <p:extLst>
      <p:ext uri="{BB962C8B-B14F-4D97-AF65-F5344CB8AC3E}">
        <p14:creationId xmlns:p14="http://schemas.microsoft.com/office/powerpoint/2010/main" val="4244825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TotalTime>
  <Words>494</Words>
  <Application>Microsoft Office PowerPoint</Application>
  <PresentationFormat>Widescreen</PresentationFormat>
  <Paragraphs>60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Swapnil Wale</dc:creator>
  <cp:lastModifiedBy>Swapnil Wale</cp:lastModifiedBy>
  <cp:revision>1</cp:revision>
  <dcterms:created xsi:type="dcterms:W3CDTF">2020-12-01T23:23:27Z</dcterms:created>
  <dcterms:modified xsi:type="dcterms:W3CDTF">2020-12-02T05:28:30Z</dcterms:modified>
</cp:coreProperties>
</file>